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jpe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64" r:id="rId7"/>
    <p:sldId id="265" r:id="rId8"/>
    <p:sldId id="267" r:id="rId9"/>
    <p:sldId id="268" r:id="rId10"/>
    <p:sldId id="269" r:id="rId11"/>
    <p:sldId id="270" r:id="rId12"/>
    <p:sldId id="271" r:id="rId13"/>
    <p:sldId id="278" r:id="rId14"/>
    <p:sldId id="274" r:id="rId15"/>
    <p:sldId id="275" r:id="rId16"/>
    <p:sldId id="276" r:id="rId17"/>
    <p:sldId id="277" r:id="rId18"/>
    <p:sldId id="284" r:id="rId19"/>
    <p:sldId id="279" r:id="rId20"/>
    <p:sldId id="280" r:id="rId21"/>
    <p:sldId id="281" r:id="rId22"/>
    <p:sldId id="282" r:id="rId23"/>
    <p:sldId id="285" r:id="rId24"/>
    <p:sldId id="286" r:id="rId25"/>
    <p:sldId id="288" r:id="rId26"/>
    <p:sldId id="27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A952"/>
    <a:srgbClr val="FBBD06"/>
    <a:srgbClr val="E94236"/>
    <a:srgbClr val="4084F3"/>
    <a:srgbClr val="EAAE04"/>
    <a:srgbClr val="333333"/>
    <a:srgbClr val="FFFFFF"/>
    <a:srgbClr val="262626"/>
    <a:srgbClr val="4472C4"/>
    <a:srgbClr val="3439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7AC143-A6A1-2D4D-BDCC-11DAD1125CF0}" v="6" dt="2021-10-29T16:26:02.9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04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84" y="360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ang Long Vu 20204897" userId="14279520-591c-4ef7-8393-9a8ca59796a3" providerId="ADAL" clId="{967AC143-A6A1-2D4D-BDCC-11DAD1125CF0}"/>
    <pc:docChg chg="undo custSel delSld modSld">
      <pc:chgData name="Hoang Long Vu 20204897" userId="14279520-591c-4ef7-8393-9a8ca59796a3" providerId="ADAL" clId="{967AC143-A6A1-2D4D-BDCC-11DAD1125CF0}" dt="2021-10-29T16:47:16.960" v="572" actId="20577"/>
      <pc:docMkLst>
        <pc:docMk/>
      </pc:docMkLst>
      <pc:sldChg chg="modSp mod">
        <pc:chgData name="Hoang Long Vu 20204897" userId="14279520-591c-4ef7-8393-9a8ca59796a3" providerId="ADAL" clId="{967AC143-A6A1-2D4D-BDCC-11DAD1125CF0}" dt="2021-10-29T15:47:32.944" v="248" actId="20577"/>
        <pc:sldMkLst>
          <pc:docMk/>
          <pc:sldMk cId="3706428732" sldId="260"/>
        </pc:sldMkLst>
        <pc:spChg chg="mod">
          <ac:chgData name="Hoang Long Vu 20204897" userId="14279520-591c-4ef7-8393-9a8ca59796a3" providerId="ADAL" clId="{967AC143-A6A1-2D4D-BDCC-11DAD1125CF0}" dt="2021-10-29T15:47:32.944" v="248" actId="20577"/>
          <ac:spMkLst>
            <pc:docMk/>
            <pc:sldMk cId="3706428732" sldId="260"/>
            <ac:spMk id="16" creationId="{28B38463-ABF6-4BA7-BEC1-865E28EADA5C}"/>
          </ac:spMkLst>
        </pc:spChg>
      </pc:sldChg>
      <pc:sldChg chg="modSp mod">
        <pc:chgData name="Hoang Long Vu 20204897" userId="14279520-591c-4ef7-8393-9a8ca59796a3" providerId="ADAL" clId="{967AC143-A6A1-2D4D-BDCC-11DAD1125CF0}" dt="2021-10-29T16:07:57.261" v="369" actId="20577"/>
        <pc:sldMkLst>
          <pc:docMk/>
          <pc:sldMk cId="2232226451" sldId="261"/>
        </pc:sldMkLst>
        <pc:spChg chg="mod">
          <ac:chgData name="Hoang Long Vu 20204897" userId="14279520-591c-4ef7-8393-9a8ca59796a3" providerId="ADAL" clId="{967AC143-A6A1-2D4D-BDCC-11DAD1125CF0}" dt="2021-10-29T15:47:46.839" v="265" actId="20577"/>
          <ac:spMkLst>
            <pc:docMk/>
            <pc:sldMk cId="2232226451" sldId="261"/>
            <ac:spMk id="16" creationId="{28B38463-ABF6-4BA7-BEC1-865E28EADA5C}"/>
          </ac:spMkLst>
        </pc:spChg>
        <pc:spChg chg="mod">
          <ac:chgData name="Hoang Long Vu 20204897" userId="14279520-591c-4ef7-8393-9a8ca59796a3" providerId="ADAL" clId="{967AC143-A6A1-2D4D-BDCC-11DAD1125CF0}" dt="2021-10-29T16:07:57.261" v="369" actId="20577"/>
          <ac:spMkLst>
            <pc:docMk/>
            <pc:sldMk cId="2232226451" sldId="261"/>
            <ac:spMk id="33" creationId="{817660BE-E227-4A3E-BB88-B8E862FDABDC}"/>
          </ac:spMkLst>
        </pc:spChg>
      </pc:sldChg>
      <pc:sldChg chg="modSp mod">
        <pc:chgData name="Hoang Long Vu 20204897" userId="14279520-591c-4ef7-8393-9a8ca59796a3" providerId="ADAL" clId="{967AC143-A6A1-2D4D-BDCC-11DAD1125CF0}" dt="2021-10-29T15:47:52.878" v="278" actId="20577"/>
        <pc:sldMkLst>
          <pc:docMk/>
          <pc:sldMk cId="2140902490" sldId="262"/>
        </pc:sldMkLst>
        <pc:spChg chg="mod">
          <ac:chgData name="Hoang Long Vu 20204897" userId="14279520-591c-4ef7-8393-9a8ca59796a3" providerId="ADAL" clId="{967AC143-A6A1-2D4D-BDCC-11DAD1125CF0}" dt="2021-10-29T15:47:52.878" v="278" actId="20577"/>
          <ac:spMkLst>
            <pc:docMk/>
            <pc:sldMk cId="2140902490" sldId="262"/>
            <ac:spMk id="16" creationId="{28B38463-ABF6-4BA7-BEC1-865E28EADA5C}"/>
          </ac:spMkLst>
        </pc:spChg>
      </pc:sldChg>
      <pc:sldChg chg="modSp mod">
        <pc:chgData name="Hoang Long Vu 20204897" userId="14279520-591c-4ef7-8393-9a8ca59796a3" providerId="ADAL" clId="{967AC143-A6A1-2D4D-BDCC-11DAD1125CF0}" dt="2021-10-29T15:48:01.902" v="290" actId="20577"/>
        <pc:sldMkLst>
          <pc:docMk/>
          <pc:sldMk cId="2010917463" sldId="264"/>
        </pc:sldMkLst>
        <pc:spChg chg="mod">
          <ac:chgData name="Hoang Long Vu 20204897" userId="14279520-591c-4ef7-8393-9a8ca59796a3" providerId="ADAL" clId="{967AC143-A6A1-2D4D-BDCC-11DAD1125CF0}" dt="2021-10-29T15:48:01.902" v="290" actId="20577"/>
          <ac:spMkLst>
            <pc:docMk/>
            <pc:sldMk cId="2010917463" sldId="264"/>
            <ac:spMk id="16" creationId="{28B38463-ABF6-4BA7-BEC1-865E28EADA5C}"/>
          </ac:spMkLst>
        </pc:spChg>
      </pc:sldChg>
      <pc:sldChg chg="modSp mod">
        <pc:chgData name="Hoang Long Vu 20204897" userId="14279520-591c-4ef7-8393-9a8ca59796a3" providerId="ADAL" clId="{967AC143-A6A1-2D4D-BDCC-11DAD1125CF0}" dt="2021-10-29T15:48:13.712" v="302" actId="20577"/>
        <pc:sldMkLst>
          <pc:docMk/>
          <pc:sldMk cId="1196219651" sldId="265"/>
        </pc:sldMkLst>
        <pc:spChg chg="mod">
          <ac:chgData name="Hoang Long Vu 20204897" userId="14279520-591c-4ef7-8393-9a8ca59796a3" providerId="ADAL" clId="{967AC143-A6A1-2D4D-BDCC-11DAD1125CF0}" dt="2021-10-29T15:48:13.712" v="302" actId="20577"/>
          <ac:spMkLst>
            <pc:docMk/>
            <pc:sldMk cId="1196219651" sldId="265"/>
            <ac:spMk id="16" creationId="{28B38463-ABF6-4BA7-BEC1-865E28EADA5C}"/>
          </ac:spMkLst>
        </pc:spChg>
        <pc:spChg chg="mod">
          <ac:chgData name="Hoang Long Vu 20204897" userId="14279520-591c-4ef7-8393-9a8ca59796a3" providerId="ADAL" clId="{967AC143-A6A1-2D4D-BDCC-11DAD1125CF0}" dt="2021-10-29T15:37:33.164" v="18" actId="20577"/>
          <ac:spMkLst>
            <pc:docMk/>
            <pc:sldMk cId="1196219651" sldId="265"/>
            <ac:spMk id="78" creationId="{C6076DE4-4E20-4790-861E-5DA9490CD4C4}"/>
          </ac:spMkLst>
        </pc:spChg>
        <pc:spChg chg="mod">
          <ac:chgData name="Hoang Long Vu 20204897" userId="14279520-591c-4ef7-8393-9a8ca59796a3" providerId="ADAL" clId="{967AC143-A6A1-2D4D-BDCC-11DAD1125CF0}" dt="2021-10-29T15:37:41.210" v="23" actId="20577"/>
          <ac:spMkLst>
            <pc:docMk/>
            <pc:sldMk cId="1196219651" sldId="265"/>
            <ac:spMk id="91" creationId="{61CEE29C-0505-4D03-8523-A0109064F2BB}"/>
          </ac:spMkLst>
        </pc:spChg>
        <pc:spChg chg="mod">
          <ac:chgData name="Hoang Long Vu 20204897" userId="14279520-591c-4ef7-8393-9a8ca59796a3" providerId="ADAL" clId="{967AC143-A6A1-2D4D-BDCC-11DAD1125CF0}" dt="2021-10-29T15:37:50.919" v="29" actId="14100"/>
          <ac:spMkLst>
            <pc:docMk/>
            <pc:sldMk cId="1196219651" sldId="265"/>
            <ac:spMk id="92" creationId="{12BC98BF-653A-465B-82BF-F2CCA2710E2B}"/>
          </ac:spMkLst>
        </pc:spChg>
        <pc:spChg chg="mod">
          <ac:chgData name="Hoang Long Vu 20204897" userId="14279520-591c-4ef7-8393-9a8ca59796a3" providerId="ADAL" clId="{967AC143-A6A1-2D4D-BDCC-11DAD1125CF0}" dt="2021-10-29T15:38:03.102" v="36" actId="20577"/>
          <ac:spMkLst>
            <pc:docMk/>
            <pc:sldMk cId="1196219651" sldId="265"/>
            <ac:spMk id="93" creationId="{03EA1DB0-D32F-468A-9EFD-84F72373EE95}"/>
          </ac:spMkLst>
        </pc:spChg>
      </pc:sldChg>
      <pc:sldChg chg="del">
        <pc:chgData name="Hoang Long Vu 20204897" userId="14279520-591c-4ef7-8393-9a8ca59796a3" providerId="ADAL" clId="{967AC143-A6A1-2D4D-BDCC-11DAD1125CF0}" dt="2021-10-29T15:43:55.302" v="82" actId="2696"/>
        <pc:sldMkLst>
          <pc:docMk/>
          <pc:sldMk cId="1870555726" sldId="266"/>
        </pc:sldMkLst>
      </pc:sldChg>
      <pc:sldChg chg="modSp mod">
        <pc:chgData name="Hoang Long Vu 20204897" userId="14279520-591c-4ef7-8393-9a8ca59796a3" providerId="ADAL" clId="{967AC143-A6A1-2D4D-BDCC-11DAD1125CF0}" dt="2021-10-29T15:40:17.593" v="64" actId="20577"/>
        <pc:sldMkLst>
          <pc:docMk/>
          <pc:sldMk cId="95062756" sldId="268"/>
        </pc:sldMkLst>
        <pc:spChg chg="mod">
          <ac:chgData name="Hoang Long Vu 20204897" userId="14279520-591c-4ef7-8393-9a8ca59796a3" providerId="ADAL" clId="{967AC143-A6A1-2D4D-BDCC-11DAD1125CF0}" dt="2021-10-29T15:40:17.593" v="64" actId="20577"/>
          <ac:spMkLst>
            <pc:docMk/>
            <pc:sldMk cId="95062756" sldId="268"/>
            <ac:spMk id="13" creationId="{B8197F37-1D9A-4AAD-8CFF-6CD62DE25E27}"/>
          </ac:spMkLst>
        </pc:spChg>
      </pc:sldChg>
      <pc:sldChg chg="modSp mod">
        <pc:chgData name="Hoang Long Vu 20204897" userId="14279520-591c-4ef7-8393-9a8ca59796a3" providerId="ADAL" clId="{967AC143-A6A1-2D4D-BDCC-11DAD1125CF0}" dt="2021-10-29T15:46:02.231" v="175" actId="20577"/>
        <pc:sldMkLst>
          <pc:docMk/>
          <pc:sldMk cId="329346538" sldId="269"/>
        </pc:sldMkLst>
        <pc:spChg chg="mod">
          <ac:chgData name="Hoang Long Vu 20204897" userId="14279520-591c-4ef7-8393-9a8ca59796a3" providerId="ADAL" clId="{967AC143-A6A1-2D4D-BDCC-11DAD1125CF0}" dt="2021-10-29T15:44:34.209" v="83" actId="21"/>
          <ac:spMkLst>
            <pc:docMk/>
            <pc:sldMk cId="329346538" sldId="269"/>
            <ac:spMk id="3" creationId="{8E2BEF05-FF45-4D26-B739-1274A20D27F9}"/>
          </ac:spMkLst>
        </pc:spChg>
        <pc:spChg chg="mod">
          <ac:chgData name="Hoang Long Vu 20204897" userId="14279520-591c-4ef7-8393-9a8ca59796a3" providerId="ADAL" clId="{967AC143-A6A1-2D4D-BDCC-11DAD1125CF0}" dt="2021-10-29T15:46:02.231" v="175" actId="20577"/>
          <ac:spMkLst>
            <pc:docMk/>
            <pc:sldMk cId="329346538" sldId="269"/>
            <ac:spMk id="4" creationId="{1919A483-5A4E-4EC9-B7B7-520120F1F8B5}"/>
          </ac:spMkLst>
        </pc:spChg>
        <pc:spChg chg="mod">
          <ac:chgData name="Hoang Long Vu 20204897" userId="14279520-591c-4ef7-8393-9a8ca59796a3" providerId="ADAL" clId="{967AC143-A6A1-2D4D-BDCC-11DAD1125CF0}" dt="2021-10-29T15:45:08.641" v="95" actId="1076"/>
          <ac:spMkLst>
            <pc:docMk/>
            <pc:sldMk cId="329346538" sldId="269"/>
            <ac:spMk id="6" creationId="{138B6532-D815-482A-B219-257D4559C15F}"/>
          </ac:spMkLst>
        </pc:spChg>
        <pc:picChg chg="mod">
          <ac:chgData name="Hoang Long Vu 20204897" userId="14279520-591c-4ef7-8393-9a8ca59796a3" providerId="ADAL" clId="{967AC143-A6A1-2D4D-BDCC-11DAD1125CF0}" dt="2021-10-29T15:45:31.216" v="102" actId="1076"/>
          <ac:picMkLst>
            <pc:docMk/>
            <pc:sldMk cId="329346538" sldId="269"/>
            <ac:picMk id="10" creationId="{492B5E30-1681-40FE-A086-48B15B63D5CA}"/>
          </ac:picMkLst>
        </pc:picChg>
      </pc:sldChg>
      <pc:sldChg chg="modSp mod">
        <pc:chgData name="Hoang Long Vu 20204897" userId="14279520-591c-4ef7-8393-9a8ca59796a3" providerId="ADAL" clId="{967AC143-A6A1-2D4D-BDCC-11DAD1125CF0}" dt="2021-10-29T15:40:58.374" v="74" actId="20577"/>
        <pc:sldMkLst>
          <pc:docMk/>
          <pc:sldMk cId="361492196" sldId="270"/>
        </pc:sldMkLst>
        <pc:spChg chg="mod">
          <ac:chgData name="Hoang Long Vu 20204897" userId="14279520-591c-4ef7-8393-9a8ca59796a3" providerId="ADAL" clId="{967AC143-A6A1-2D4D-BDCC-11DAD1125CF0}" dt="2021-10-29T15:40:58.374" v="74" actId="20577"/>
          <ac:spMkLst>
            <pc:docMk/>
            <pc:sldMk cId="361492196" sldId="270"/>
            <ac:spMk id="3" creationId="{E2B2E889-1C35-4128-A532-38251FD2B1C4}"/>
          </ac:spMkLst>
        </pc:spChg>
      </pc:sldChg>
      <pc:sldChg chg="modSp mod">
        <pc:chgData name="Hoang Long Vu 20204897" userId="14279520-591c-4ef7-8393-9a8ca59796a3" providerId="ADAL" clId="{967AC143-A6A1-2D4D-BDCC-11DAD1125CF0}" dt="2021-10-29T16:43:07.062" v="541" actId="20577"/>
        <pc:sldMkLst>
          <pc:docMk/>
          <pc:sldMk cId="3635933074" sldId="271"/>
        </pc:sldMkLst>
        <pc:spChg chg="mod">
          <ac:chgData name="Hoang Long Vu 20204897" userId="14279520-591c-4ef7-8393-9a8ca59796a3" providerId="ADAL" clId="{967AC143-A6A1-2D4D-BDCC-11DAD1125CF0}" dt="2021-10-29T16:43:07.062" v="541" actId="20577"/>
          <ac:spMkLst>
            <pc:docMk/>
            <pc:sldMk cId="3635933074" sldId="271"/>
            <ac:spMk id="3" creationId="{8046BE03-966E-482A-8BA5-26283863B6C0}"/>
          </ac:spMkLst>
        </pc:spChg>
        <pc:spChg chg="mod">
          <ac:chgData name="Hoang Long Vu 20204897" userId="14279520-591c-4ef7-8393-9a8ca59796a3" providerId="ADAL" clId="{967AC143-A6A1-2D4D-BDCC-11DAD1125CF0}" dt="2021-10-29T16:11:37.396" v="371" actId="1076"/>
          <ac:spMkLst>
            <pc:docMk/>
            <pc:sldMk cId="3635933074" sldId="271"/>
            <ac:spMk id="9" creationId="{ADB8C300-3DC3-411E-86B6-D25DFB5CF252}"/>
          </ac:spMkLst>
        </pc:spChg>
      </pc:sldChg>
      <pc:sldChg chg="del">
        <pc:chgData name="Hoang Long Vu 20204897" userId="14279520-591c-4ef7-8393-9a8ca59796a3" providerId="ADAL" clId="{967AC143-A6A1-2D4D-BDCC-11DAD1125CF0}" dt="2021-10-29T15:43:30.100" v="81" actId="2696"/>
        <pc:sldMkLst>
          <pc:docMk/>
          <pc:sldMk cId="2532166129" sldId="272"/>
        </pc:sldMkLst>
      </pc:sldChg>
      <pc:sldChg chg="modSp mod">
        <pc:chgData name="Hoang Long Vu 20204897" userId="14279520-591c-4ef7-8393-9a8ca59796a3" providerId="ADAL" clId="{967AC143-A6A1-2D4D-BDCC-11DAD1125CF0}" dt="2021-10-29T16:45:05.894" v="569" actId="20577"/>
        <pc:sldMkLst>
          <pc:docMk/>
          <pc:sldMk cId="1977125793" sldId="273"/>
        </pc:sldMkLst>
        <pc:spChg chg="mod">
          <ac:chgData name="Hoang Long Vu 20204897" userId="14279520-591c-4ef7-8393-9a8ca59796a3" providerId="ADAL" clId="{967AC143-A6A1-2D4D-BDCC-11DAD1125CF0}" dt="2021-10-29T16:45:05.894" v="569" actId="20577"/>
          <ac:spMkLst>
            <pc:docMk/>
            <pc:sldMk cId="1977125793" sldId="273"/>
            <ac:spMk id="6" creationId="{F0ED232F-973E-4A4A-ADCD-0647194F8CD4}"/>
          </ac:spMkLst>
        </pc:spChg>
      </pc:sldChg>
      <pc:sldChg chg="modSp mod">
        <pc:chgData name="Hoang Long Vu 20204897" userId="14279520-591c-4ef7-8393-9a8ca59796a3" providerId="ADAL" clId="{967AC143-A6A1-2D4D-BDCC-11DAD1125CF0}" dt="2021-10-29T16:43:40.903" v="542" actId="20577"/>
        <pc:sldMkLst>
          <pc:docMk/>
          <pc:sldMk cId="1277371467" sldId="274"/>
        </pc:sldMkLst>
        <pc:spChg chg="mod">
          <ac:chgData name="Hoang Long Vu 20204897" userId="14279520-591c-4ef7-8393-9a8ca59796a3" providerId="ADAL" clId="{967AC143-A6A1-2D4D-BDCC-11DAD1125CF0}" dt="2021-10-29T16:43:40.903" v="542" actId="20577"/>
          <ac:spMkLst>
            <pc:docMk/>
            <pc:sldMk cId="1277371467" sldId="274"/>
            <ac:spMk id="3" creationId="{23FBA62F-DC1F-47F8-993D-B952725A947E}"/>
          </ac:spMkLst>
        </pc:spChg>
        <pc:spChg chg="mod">
          <ac:chgData name="Hoang Long Vu 20204897" userId="14279520-591c-4ef7-8393-9a8ca59796a3" providerId="ADAL" clId="{967AC143-A6A1-2D4D-BDCC-11DAD1125CF0}" dt="2021-10-29T15:49:34.143" v="308" actId="1076"/>
          <ac:spMkLst>
            <pc:docMk/>
            <pc:sldMk cId="1277371467" sldId="274"/>
            <ac:spMk id="4" creationId="{1919A483-5A4E-4EC9-B7B7-520120F1F8B5}"/>
          </ac:spMkLst>
        </pc:spChg>
        <pc:spChg chg="mod">
          <ac:chgData name="Hoang Long Vu 20204897" userId="14279520-591c-4ef7-8393-9a8ca59796a3" providerId="ADAL" clId="{967AC143-A6A1-2D4D-BDCC-11DAD1125CF0}" dt="2021-10-29T15:49:52.044" v="311" actId="1076"/>
          <ac:spMkLst>
            <pc:docMk/>
            <pc:sldMk cId="1277371467" sldId="274"/>
            <ac:spMk id="7" creationId="{486019AE-11AF-43B2-B622-ABA48876C694}"/>
          </ac:spMkLst>
        </pc:spChg>
      </pc:sldChg>
      <pc:sldChg chg="modSp mod">
        <pc:chgData name="Hoang Long Vu 20204897" userId="14279520-591c-4ef7-8393-9a8ca59796a3" providerId="ADAL" clId="{967AC143-A6A1-2D4D-BDCC-11DAD1125CF0}" dt="2021-10-29T16:44:12.682" v="544" actId="20577"/>
        <pc:sldMkLst>
          <pc:docMk/>
          <pc:sldMk cId="1489996141" sldId="275"/>
        </pc:sldMkLst>
        <pc:spChg chg="mod">
          <ac:chgData name="Hoang Long Vu 20204897" userId="14279520-591c-4ef7-8393-9a8ca59796a3" providerId="ADAL" clId="{967AC143-A6A1-2D4D-BDCC-11DAD1125CF0}" dt="2021-10-29T16:44:10.297" v="543" actId="20577"/>
          <ac:spMkLst>
            <pc:docMk/>
            <pc:sldMk cId="1489996141" sldId="275"/>
            <ac:spMk id="3" creationId="{EE19088E-30FC-4F97-9572-9B8EA9B113E1}"/>
          </ac:spMkLst>
        </pc:spChg>
        <pc:spChg chg="mod">
          <ac:chgData name="Hoang Long Vu 20204897" userId="14279520-591c-4ef7-8393-9a8ca59796a3" providerId="ADAL" clId="{967AC143-A6A1-2D4D-BDCC-11DAD1125CF0}" dt="2021-10-29T16:44:12.682" v="544" actId="20577"/>
          <ac:spMkLst>
            <pc:docMk/>
            <pc:sldMk cId="1489996141" sldId="275"/>
            <ac:spMk id="6" creationId="{783059E9-AC4E-4C59-B5BF-6BC21C5E6EE0}"/>
          </ac:spMkLst>
        </pc:spChg>
      </pc:sldChg>
      <pc:sldChg chg="modSp mod">
        <pc:chgData name="Hoang Long Vu 20204897" userId="14279520-591c-4ef7-8393-9a8ca59796a3" providerId="ADAL" clId="{967AC143-A6A1-2D4D-BDCC-11DAD1125CF0}" dt="2021-10-29T16:44:16.810" v="545" actId="20577"/>
        <pc:sldMkLst>
          <pc:docMk/>
          <pc:sldMk cId="1516677850" sldId="276"/>
        </pc:sldMkLst>
        <pc:spChg chg="mod">
          <ac:chgData name="Hoang Long Vu 20204897" userId="14279520-591c-4ef7-8393-9a8ca59796a3" providerId="ADAL" clId="{967AC143-A6A1-2D4D-BDCC-11DAD1125CF0}" dt="2021-10-29T16:44:16.810" v="545" actId="20577"/>
          <ac:spMkLst>
            <pc:docMk/>
            <pc:sldMk cId="1516677850" sldId="276"/>
            <ac:spMk id="2" creationId="{A9CA8588-09FD-48D9-9A15-116D03D438C8}"/>
          </ac:spMkLst>
        </pc:spChg>
      </pc:sldChg>
      <pc:sldChg chg="modSp mod">
        <pc:chgData name="Hoang Long Vu 20204897" userId="14279520-591c-4ef7-8393-9a8ca59796a3" providerId="ADAL" clId="{967AC143-A6A1-2D4D-BDCC-11DAD1125CF0}" dt="2021-10-29T16:44:20.512" v="546" actId="20577"/>
        <pc:sldMkLst>
          <pc:docMk/>
          <pc:sldMk cId="1718621598" sldId="277"/>
        </pc:sldMkLst>
        <pc:spChg chg="mod">
          <ac:chgData name="Hoang Long Vu 20204897" userId="14279520-591c-4ef7-8393-9a8ca59796a3" providerId="ADAL" clId="{967AC143-A6A1-2D4D-BDCC-11DAD1125CF0}" dt="2021-10-29T16:44:20.512" v="546" actId="20577"/>
          <ac:spMkLst>
            <pc:docMk/>
            <pc:sldMk cId="1718621598" sldId="277"/>
            <ac:spMk id="2" creationId="{A5B5D434-CFD3-4AE6-8346-250994872E98}"/>
          </ac:spMkLst>
        </pc:spChg>
      </pc:sldChg>
      <pc:sldChg chg="modSp mod">
        <pc:chgData name="Hoang Long Vu 20204897" userId="14279520-591c-4ef7-8393-9a8ca59796a3" providerId="ADAL" clId="{967AC143-A6A1-2D4D-BDCC-11DAD1125CF0}" dt="2021-10-29T15:47:17.880" v="236" actId="20577"/>
        <pc:sldMkLst>
          <pc:docMk/>
          <pc:sldMk cId="385335302" sldId="278"/>
        </pc:sldMkLst>
        <pc:spChg chg="mod">
          <ac:chgData name="Hoang Long Vu 20204897" userId="14279520-591c-4ef7-8393-9a8ca59796a3" providerId="ADAL" clId="{967AC143-A6A1-2D4D-BDCC-11DAD1125CF0}" dt="2021-10-29T15:46:51.625" v="215" actId="20577"/>
          <ac:spMkLst>
            <pc:docMk/>
            <pc:sldMk cId="385335302" sldId="278"/>
            <ac:spMk id="6" creationId="{4846D0D8-DCD2-4512-9880-66DF83212E8F}"/>
          </ac:spMkLst>
        </pc:spChg>
        <pc:spChg chg="mod">
          <ac:chgData name="Hoang Long Vu 20204897" userId="14279520-591c-4ef7-8393-9a8ca59796a3" providerId="ADAL" clId="{967AC143-A6A1-2D4D-BDCC-11DAD1125CF0}" dt="2021-10-29T15:47:04.100" v="228" actId="20577"/>
          <ac:spMkLst>
            <pc:docMk/>
            <pc:sldMk cId="385335302" sldId="278"/>
            <ac:spMk id="10" creationId="{B66BF080-AC41-45F8-926E-42E2F55E77AD}"/>
          </ac:spMkLst>
        </pc:spChg>
        <pc:spChg chg="mod">
          <ac:chgData name="Hoang Long Vu 20204897" userId="14279520-591c-4ef7-8393-9a8ca59796a3" providerId="ADAL" clId="{967AC143-A6A1-2D4D-BDCC-11DAD1125CF0}" dt="2021-10-29T15:47:17.880" v="236" actId="20577"/>
          <ac:spMkLst>
            <pc:docMk/>
            <pc:sldMk cId="385335302" sldId="278"/>
            <ac:spMk id="11" creationId="{35C09C11-09D1-445E-9820-8D5BDCA45D22}"/>
          </ac:spMkLst>
        </pc:spChg>
      </pc:sldChg>
      <pc:sldChg chg="modSp mod">
        <pc:chgData name="Hoang Long Vu 20204897" userId="14279520-591c-4ef7-8393-9a8ca59796a3" providerId="ADAL" clId="{967AC143-A6A1-2D4D-BDCC-11DAD1125CF0}" dt="2021-10-29T16:47:16.960" v="572" actId="20577"/>
        <pc:sldMkLst>
          <pc:docMk/>
          <pc:sldMk cId="3767717465" sldId="279"/>
        </pc:sldMkLst>
        <pc:spChg chg="mod">
          <ac:chgData name="Hoang Long Vu 20204897" userId="14279520-591c-4ef7-8393-9a8ca59796a3" providerId="ADAL" clId="{967AC143-A6A1-2D4D-BDCC-11DAD1125CF0}" dt="2021-10-29T16:47:16.960" v="572" actId="20577"/>
          <ac:spMkLst>
            <pc:docMk/>
            <pc:sldMk cId="3767717465" sldId="279"/>
            <ac:spMk id="6" creationId="{1653C516-5923-45A7-B4D4-190E0FB4D46E}"/>
          </ac:spMkLst>
        </pc:spChg>
      </pc:sldChg>
      <pc:sldChg chg="addSp delSp modSp mod">
        <pc:chgData name="Hoang Long Vu 20204897" userId="14279520-591c-4ef7-8393-9a8ca59796a3" providerId="ADAL" clId="{967AC143-A6A1-2D4D-BDCC-11DAD1125CF0}" dt="2021-10-29T16:44:28.600" v="548" actId="20577"/>
        <pc:sldMkLst>
          <pc:docMk/>
          <pc:sldMk cId="1634876567" sldId="280"/>
        </pc:sldMkLst>
        <pc:spChg chg="mod">
          <ac:chgData name="Hoang Long Vu 20204897" userId="14279520-591c-4ef7-8393-9a8ca59796a3" providerId="ADAL" clId="{967AC143-A6A1-2D4D-BDCC-11DAD1125CF0}" dt="2021-10-29T16:44:28.600" v="548" actId="20577"/>
          <ac:spMkLst>
            <pc:docMk/>
            <pc:sldMk cId="1634876567" sldId="280"/>
            <ac:spMk id="7" creationId="{2848C4A7-E7D5-485C-A604-9A078F3952F6}"/>
          </ac:spMkLst>
        </pc:spChg>
        <pc:picChg chg="add mod">
          <ac:chgData name="Hoang Long Vu 20204897" userId="14279520-591c-4ef7-8393-9a8ca59796a3" providerId="ADAL" clId="{967AC143-A6A1-2D4D-BDCC-11DAD1125CF0}" dt="2021-10-29T16:26:32.862" v="427" actId="1076"/>
          <ac:picMkLst>
            <pc:docMk/>
            <pc:sldMk cId="1634876567" sldId="280"/>
            <ac:picMk id="3" creationId="{ED7BC8B2-705F-6749-B5D7-5E41D672CE68}"/>
          </ac:picMkLst>
        </pc:picChg>
        <pc:picChg chg="del mod">
          <ac:chgData name="Hoang Long Vu 20204897" userId="14279520-591c-4ef7-8393-9a8ca59796a3" providerId="ADAL" clId="{967AC143-A6A1-2D4D-BDCC-11DAD1125CF0}" dt="2021-10-29T16:26:12.432" v="423" actId="478"/>
          <ac:picMkLst>
            <pc:docMk/>
            <pc:sldMk cId="1634876567" sldId="280"/>
            <ac:picMk id="8" creationId="{C6E2D0FA-FC04-4007-8C9A-208DA428D41C}"/>
          </ac:picMkLst>
        </pc:picChg>
      </pc:sldChg>
      <pc:sldChg chg="modSp mod">
        <pc:chgData name="Hoang Long Vu 20204897" userId="14279520-591c-4ef7-8393-9a8ca59796a3" providerId="ADAL" clId="{967AC143-A6A1-2D4D-BDCC-11DAD1125CF0}" dt="2021-10-29T16:44:37.319" v="552" actId="20577"/>
        <pc:sldMkLst>
          <pc:docMk/>
          <pc:sldMk cId="2965378861" sldId="281"/>
        </pc:sldMkLst>
        <pc:spChg chg="mod">
          <ac:chgData name="Hoang Long Vu 20204897" userId="14279520-591c-4ef7-8393-9a8ca59796a3" providerId="ADAL" clId="{967AC143-A6A1-2D4D-BDCC-11DAD1125CF0}" dt="2021-10-29T16:44:35.711" v="551" actId="20577"/>
          <ac:spMkLst>
            <pc:docMk/>
            <pc:sldMk cId="2965378861" sldId="281"/>
            <ac:spMk id="7" creationId="{0871BD88-EE8B-4BD4-A2BA-61CADA88AE98}"/>
          </ac:spMkLst>
        </pc:spChg>
        <pc:spChg chg="mod">
          <ac:chgData name="Hoang Long Vu 20204897" userId="14279520-591c-4ef7-8393-9a8ca59796a3" providerId="ADAL" clId="{967AC143-A6A1-2D4D-BDCC-11DAD1125CF0}" dt="2021-10-29T16:44:37.319" v="552" actId="20577"/>
          <ac:spMkLst>
            <pc:docMk/>
            <pc:sldMk cId="2965378861" sldId="281"/>
            <ac:spMk id="8" creationId="{D3C4DBE3-FD98-40FD-964D-F4BBF40F529F}"/>
          </ac:spMkLst>
        </pc:spChg>
        <pc:spChg chg="mod">
          <ac:chgData name="Hoang Long Vu 20204897" userId="14279520-591c-4ef7-8393-9a8ca59796a3" providerId="ADAL" clId="{967AC143-A6A1-2D4D-BDCC-11DAD1125CF0}" dt="2021-10-29T16:34:32.815" v="533" actId="1076"/>
          <ac:spMkLst>
            <pc:docMk/>
            <pc:sldMk cId="2965378861" sldId="281"/>
            <ac:spMk id="9" creationId="{ADB8C300-3DC3-411E-86B6-D25DFB5CF252}"/>
          </ac:spMkLst>
        </pc:spChg>
      </pc:sldChg>
      <pc:sldChg chg="addSp delSp modSp mod">
        <pc:chgData name="Hoang Long Vu 20204897" userId="14279520-591c-4ef7-8393-9a8ca59796a3" providerId="ADAL" clId="{967AC143-A6A1-2D4D-BDCC-11DAD1125CF0}" dt="2021-10-29T16:44:41.275" v="555" actId="20577"/>
        <pc:sldMkLst>
          <pc:docMk/>
          <pc:sldMk cId="1712143244" sldId="282"/>
        </pc:sldMkLst>
        <pc:spChg chg="mod">
          <ac:chgData name="Hoang Long Vu 20204897" userId="14279520-591c-4ef7-8393-9a8ca59796a3" providerId="ADAL" clId="{967AC143-A6A1-2D4D-BDCC-11DAD1125CF0}" dt="2021-10-29T16:44:41.275" v="555" actId="20577"/>
          <ac:spMkLst>
            <pc:docMk/>
            <pc:sldMk cId="1712143244" sldId="282"/>
            <ac:spMk id="2" creationId="{8DF76F86-DC69-4D5E-97C1-3DF266847D17}"/>
          </ac:spMkLst>
        </pc:spChg>
        <pc:picChg chg="add del">
          <ac:chgData name="Hoang Long Vu 20204897" userId="14279520-591c-4ef7-8393-9a8ca59796a3" providerId="ADAL" clId="{967AC143-A6A1-2D4D-BDCC-11DAD1125CF0}" dt="2021-10-29T16:37:00.418" v="536" actId="478"/>
          <ac:picMkLst>
            <pc:docMk/>
            <pc:sldMk cId="1712143244" sldId="282"/>
            <ac:picMk id="6" creationId="{5D89FDC3-038B-4979-B35F-3EF3E0608895}"/>
          </ac:picMkLst>
        </pc:picChg>
      </pc:sldChg>
      <pc:sldChg chg="modSp mod">
        <pc:chgData name="Hoang Long Vu 20204897" userId="14279520-591c-4ef7-8393-9a8ca59796a3" providerId="ADAL" clId="{967AC143-A6A1-2D4D-BDCC-11DAD1125CF0}" dt="2021-10-29T16:44:51.202" v="557" actId="20577"/>
        <pc:sldMkLst>
          <pc:docMk/>
          <pc:sldMk cId="3773721709" sldId="285"/>
        </pc:sldMkLst>
        <pc:spChg chg="mod">
          <ac:chgData name="Hoang Long Vu 20204897" userId="14279520-591c-4ef7-8393-9a8ca59796a3" providerId="ADAL" clId="{967AC143-A6A1-2D4D-BDCC-11DAD1125CF0}" dt="2021-10-29T16:44:51.202" v="557" actId="20577"/>
          <ac:spMkLst>
            <pc:docMk/>
            <pc:sldMk cId="3773721709" sldId="285"/>
            <ac:spMk id="13" creationId="{B8197F37-1D9A-4AAD-8CFF-6CD62DE25E27}"/>
          </ac:spMkLst>
        </pc:spChg>
      </pc:sldChg>
      <pc:sldChg chg="modSp mod">
        <pc:chgData name="Hoang Long Vu 20204897" userId="14279520-591c-4ef7-8393-9a8ca59796a3" providerId="ADAL" clId="{967AC143-A6A1-2D4D-BDCC-11DAD1125CF0}" dt="2021-10-29T16:44:54.475" v="558" actId="20577"/>
        <pc:sldMkLst>
          <pc:docMk/>
          <pc:sldMk cId="1361561211" sldId="286"/>
        </pc:sldMkLst>
        <pc:spChg chg="mod">
          <ac:chgData name="Hoang Long Vu 20204897" userId="14279520-591c-4ef7-8393-9a8ca59796a3" providerId="ADAL" clId="{967AC143-A6A1-2D4D-BDCC-11DAD1125CF0}" dt="2021-10-29T16:44:54.475" v="558" actId="20577"/>
          <ac:spMkLst>
            <pc:docMk/>
            <pc:sldMk cId="1361561211" sldId="286"/>
            <ac:spMk id="6" creationId="{1653C516-5923-45A7-B4D4-190E0FB4D46E}"/>
          </ac:spMkLst>
        </pc:spChg>
      </pc:sldChg>
      <pc:sldChg chg="modSp mod">
        <pc:chgData name="Hoang Long Vu 20204897" userId="14279520-591c-4ef7-8393-9a8ca59796a3" providerId="ADAL" clId="{967AC143-A6A1-2D4D-BDCC-11DAD1125CF0}" dt="2021-10-29T16:45:01.023" v="560" actId="20577"/>
        <pc:sldMkLst>
          <pc:docMk/>
          <pc:sldMk cId="839492575" sldId="288"/>
        </pc:sldMkLst>
        <pc:spChg chg="mod">
          <ac:chgData name="Hoang Long Vu 20204897" userId="14279520-591c-4ef7-8393-9a8ca59796a3" providerId="ADAL" clId="{967AC143-A6A1-2D4D-BDCC-11DAD1125CF0}" dt="2021-10-29T16:45:01.023" v="560" actId="20577"/>
          <ac:spMkLst>
            <pc:docMk/>
            <pc:sldMk cId="839492575" sldId="288"/>
            <ac:spMk id="2" creationId="{F6D0BCBA-F64F-4A82-B193-E64ACEA117EA}"/>
          </ac:spMkLst>
        </pc:spChg>
        <pc:spChg chg="mod">
          <ac:chgData name="Hoang Long Vu 20204897" userId="14279520-591c-4ef7-8393-9a8ca59796a3" providerId="ADAL" clId="{967AC143-A6A1-2D4D-BDCC-11DAD1125CF0}" dt="2021-10-29T16:37:54.307" v="540" actId="20577"/>
          <ac:spMkLst>
            <pc:docMk/>
            <pc:sldMk cId="839492575" sldId="288"/>
            <ac:spMk id="7" creationId="{0871BD88-EE8B-4BD4-A2BA-61CADA88AE98}"/>
          </ac:spMkLst>
        </pc:spChg>
        <pc:spChg chg="mod">
          <ac:chgData name="Hoang Long Vu 20204897" userId="14279520-591c-4ef7-8393-9a8ca59796a3" providerId="ADAL" clId="{967AC143-A6A1-2D4D-BDCC-11DAD1125CF0}" dt="2021-10-29T16:44:59.842" v="559" actId="20577"/>
          <ac:spMkLst>
            <pc:docMk/>
            <pc:sldMk cId="839492575" sldId="288"/>
            <ac:spMk id="8" creationId="{D3C4DBE3-FD98-40FD-964D-F4BBF40F529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A17F8-4B65-4C96-8F85-9EC7909C68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077E52-8BD4-49F4-8DB6-B1A1751BC7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0D8E4-E6F6-4328-A96D-6FA578FF6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A335CA-57A2-4061-B593-2CE5CBF2C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4B9600-A625-4C63-9D7E-324101463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6803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A020A-FB6B-45AF-A2A0-00CF5844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3DEA38-DFB1-43CD-BE1E-50D2F5BFCE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1E261-9040-4364-81EA-5FB29AC39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FC439-2535-4AE8-B4F8-B5E5F2213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6D7BA-5630-4F6C-937B-D2C972F6D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853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75EE1C-1603-41B3-8FEA-001362511C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146783-CCA0-45F8-8B84-D7552F9C2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1F144-981C-478B-A9E9-4E714C70A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26488-2D53-425D-835B-9503D7752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7BBBB-F89B-4B91-B2A5-DA07A51F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327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3444-C0C8-4AD6-8A8B-B9E91F87E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EB19A-2559-4D82-B7BE-3A29C269D5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CD874-260C-44A9-8EBE-E61D2A631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1C8CB-4AE7-4960-B46C-1D5F1EEF1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BFF75-2088-45C8-9145-96724FC22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05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F2899-3A4F-4EAE-81CA-FC8DEF74A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DBFBB2-9C00-43C6-A7AC-D3E4BCBE73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6A811C-59FD-4C79-AB8C-9B1969D1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D5927-8087-40DD-A066-906C17A80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62871-F57A-4BF3-8DDE-D6D2689CC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61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081A-7896-4DF3-A18D-E01E20B1E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8913-911B-4ED7-841F-0E5A84471E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F1D36-5908-4781-B4CA-75A43C9D18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05DAF4-47C4-4BBC-84E7-6BFECEE64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D11372-97FD-4655-8232-743E14C18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F732D0-CFFA-40BB-9452-C33DF5C0A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667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E31DC-5721-4031-B678-5A6E0E6E0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509F89-71E4-4064-B5D7-01CD15A90F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7D063-3D4E-43AB-9EE2-D389772C14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E086B67-F74F-4708-96A7-2F202E51D6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6475E-677B-410F-9CC4-054C2FCBF3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1F0237-984C-4B5E-B196-3A1BAB868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2BE15D-4BF7-4B22-AFD6-7E4B5737F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386759-FED6-4D32-97CB-7B743E28A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678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8C109-27A3-4D85-B6A2-96E0C08C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3F7E57-91B0-4067-8C88-40E4F5DC5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34B726-886A-4E91-BE06-2DB15E095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F5B1E-AF4A-4E8B-B0D9-E5C8C01098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01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4F3055-D300-4927-BC5F-41B8FFD9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7F280-099F-49A3-8C89-6D1D35426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14A32-69C6-40CB-9CE3-5BBE3416D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7630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5CD7F-484A-4970-96DD-F8647D027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CC583-52CB-4D67-B8DA-5EE0A2554A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C95E02-FBA3-4DB7-BD97-68A2CA50DB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4F6094-D9A4-4AF6-B4D1-742D697E86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D75543-8D6C-45FD-B2A2-A1B07D15D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9361A-35A1-497E-9B35-7F4D73612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08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C3BA5-3D29-42F2-B5A6-4258E3AF8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6D289B-6285-4E50-9380-C63A627752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F854C3-04B9-4ABC-9520-2D17B46EF1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376F8-E433-4C13-8B3E-AF5208614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F3EEF5-8FD9-4CBA-A9F8-7D23D5511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0AAEB-829F-442E-9196-AE8543295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1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A1A591-42FD-43E0-9CBB-176796F3D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BDF8E-8EB3-43A1-B703-734943E343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BFA1F4-82D1-4068-A4AC-F9DFC61890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D7CEA4-2CA8-4623-84A0-A33AFB377338}" type="datetimeFigureOut">
              <a:rPr lang="en-US" smtClean="0"/>
              <a:t>10/29/21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AFDC3-EC47-4C79-9376-243BB70A1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6D7C25-C8FD-432C-91E0-B397EA2F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F46749-3C48-4FB2-90D4-C368240CAE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01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fif"/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f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10" Type="http://schemas.openxmlformats.org/officeDocument/2006/relationships/image" Target="../media/image14.png"/><Relationship Id="rId4" Type="http://schemas.openxmlformats.org/officeDocument/2006/relationships/image" Target="../media/image6.jp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4.png"/><Relationship Id="rId5" Type="http://schemas.openxmlformats.org/officeDocument/2006/relationships/image" Target="../media/image7.jpg"/><Relationship Id="rId10" Type="http://schemas.openxmlformats.org/officeDocument/2006/relationships/image" Target="../media/image13.jpeg"/><Relationship Id="rId4" Type="http://schemas.openxmlformats.org/officeDocument/2006/relationships/image" Target="../media/image6.jpg"/><Relationship Id="rId9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6.jpe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.jpg"/><Relationship Id="rId7" Type="http://schemas.openxmlformats.org/officeDocument/2006/relationships/image" Target="../media/image10.png"/><Relationship Id="rId12" Type="http://schemas.openxmlformats.org/officeDocument/2006/relationships/image" Target="../media/image1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11" Type="http://schemas.openxmlformats.org/officeDocument/2006/relationships/image" Target="../media/image15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C1790065-1C52-47E9-ACF3-D929D38289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3"/>
          <a:stretch/>
        </p:blipFill>
        <p:spPr>
          <a:xfrm>
            <a:off x="3459997" y="464820"/>
            <a:ext cx="5272006" cy="226158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EB8A6C2-CD78-4FCD-B9B0-B9853BC72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36863" r="30294" b="53072"/>
          <a:stretch/>
        </p:blipFill>
        <p:spPr>
          <a:xfrm>
            <a:off x="3093294" y="2571479"/>
            <a:ext cx="6013786" cy="85752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40435F5-2336-4A8A-812D-BE9B7D8D2394}"/>
              </a:ext>
            </a:extLst>
          </p:cNvPr>
          <p:cNvSpPr txBox="1"/>
          <p:nvPr/>
        </p:nvSpPr>
        <p:spPr>
          <a:xfrm>
            <a:off x="3625518" y="2854827"/>
            <a:ext cx="2763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Team 16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87B657C-8EFC-4064-A15D-6B896331C0C6}"/>
              </a:ext>
            </a:extLst>
          </p:cNvPr>
          <p:cNvSpPr/>
          <p:nvPr/>
        </p:nvSpPr>
        <p:spPr>
          <a:xfrm>
            <a:off x="3996985" y="3518096"/>
            <a:ext cx="1951703" cy="440575"/>
          </a:xfrm>
          <a:prstGeom prst="roundRect">
            <a:avLst/>
          </a:prstGeom>
          <a:solidFill>
            <a:srgbClr val="E4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3439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Tìm kiếm Google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0C9F78C-B86F-455B-B990-3C924443AE1A}"/>
              </a:ext>
            </a:extLst>
          </p:cNvPr>
          <p:cNvSpPr/>
          <p:nvPr/>
        </p:nvSpPr>
        <p:spPr>
          <a:xfrm>
            <a:off x="6096174" y="3518095"/>
            <a:ext cx="2620295" cy="440575"/>
          </a:xfrm>
          <a:prstGeom prst="roundRect">
            <a:avLst/>
          </a:prstGeom>
          <a:solidFill>
            <a:srgbClr val="E4E4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rgbClr val="3439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Xem Trang đầu tiên tìm được</a:t>
            </a:r>
          </a:p>
        </p:txBody>
      </p:sp>
      <p:pic>
        <p:nvPicPr>
          <p:cNvPr id="3" name="Picture 2" descr="Shape, arrow&#10;&#10;Description automatically generated">
            <a:extLst>
              <a:ext uri="{FF2B5EF4-FFF2-40B4-BE49-F238E27FC236}">
                <a16:creationId xmlns:a16="http://schemas.microsoft.com/office/drawing/2014/main" id="{45666343-2CCF-4C94-9F38-477B19F3B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223" b="93899" l="6322" r="93966">
                        <a14:foregroundMark x1="6609" y1="8488" x2="6609" y2="8488"/>
                        <a14:foregroundMark x1="86207" y1="94164" x2="86207" y2="94164"/>
                        <a14:foregroundMark x1="50287" y1="41645" x2="65805" y2="57294"/>
                        <a14:foregroundMark x1="41092" y1="46950" x2="54598" y2="61804"/>
                        <a14:foregroundMark x1="93966" y1="89125" x2="93966" y2="89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0192" y="7107219"/>
            <a:ext cx="320919" cy="3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13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-0.41276 -0.47129 " pathEditMode="relative" rAng="0" ptsTypes="AA">
                                      <p:cBhvr>
                                        <p:cTn id="6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38" y="-235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25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0" y="20420"/>
            <a:ext cx="12191905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28583" y="1458830"/>
            <a:ext cx="551930" cy="1905001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>
            <a:off x="159828" y="119655"/>
            <a:ext cx="4253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cyber attack ?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1083963" y="2211274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1083962" y="4062265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 rot="16200000">
            <a:off x="11083963" y="5824297"/>
            <a:ext cx="1663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2BEF05-FF45-4D26-B739-1274A20D27F9}"/>
              </a:ext>
            </a:extLst>
          </p:cNvPr>
          <p:cNvSpPr txBox="1"/>
          <p:nvPr/>
        </p:nvSpPr>
        <p:spPr>
          <a:xfrm flipH="1">
            <a:off x="330872" y="888507"/>
            <a:ext cx="10966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+) The dramatic surge of cyber attacks in recent years -&gt; everyone should be highly aware of cyber attacks.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8B6532-D815-482A-B219-257D4559C15F}"/>
              </a:ext>
            </a:extLst>
          </p:cNvPr>
          <p:cNvSpPr txBox="1"/>
          <p:nvPr/>
        </p:nvSpPr>
        <p:spPr>
          <a:xfrm>
            <a:off x="330872" y="1479595"/>
            <a:ext cx="10867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+) Let’s have a look at the statistics of the total ransomware attempt volume in 2020 compared to 2021 (by SonicWall):</a:t>
            </a:r>
            <a:endParaRPr lang="en-US" dirty="0"/>
          </a:p>
        </p:txBody>
      </p:sp>
      <p:sp>
        <p:nvSpPr>
          <p:cNvPr id="7" name="AutoShape 2" descr="Không có mô tả.">
            <a:extLst>
              <a:ext uri="{FF2B5EF4-FFF2-40B4-BE49-F238E27FC236}">
                <a16:creationId xmlns:a16="http://schemas.microsoft.com/office/drawing/2014/main" id="{5BE7219F-1F07-49D3-906E-69474BD3CB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92B5E30-1681-40FE-A086-48B15B63D5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783" y="2237589"/>
            <a:ext cx="6816173" cy="378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465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-262487" y="125257"/>
            <a:ext cx="6901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brief history of cyber attack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B2E889-1C35-4128-A532-38251FD2B1C4}"/>
              </a:ext>
            </a:extLst>
          </p:cNvPr>
          <p:cNvSpPr txBox="1"/>
          <p:nvPr/>
        </p:nvSpPr>
        <p:spPr>
          <a:xfrm flipH="1">
            <a:off x="225286" y="896845"/>
            <a:ext cx="108270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b="0" i="0" dirty="0">
                <a:solidFill>
                  <a:srgbClr val="FFFFFF"/>
                </a:solidFill>
                <a:effectLst/>
                <a:latin typeface="Segoe UI Historic" panose="020B0502040204020203" pitchFamily="34" charset="0"/>
              </a:rPr>
              <a:t>First Cyber Attack 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Segoe UI Historic" panose="020B0502040204020203" pitchFamily="34" charset="0"/>
              </a:rPr>
              <a:t>November 1988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Segoe UI Historic" panose="020B0502040204020203" pitchFamily="34" charset="0"/>
              </a:rPr>
              <a:t>Created by a graduate student Robert Morris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rgbClr val="FFFFFF"/>
                </a:solidFill>
                <a:latin typeface="Segoe UI Historic" panose="020B0502040204020203" pitchFamily="34" charset="0"/>
              </a:rPr>
              <a:t>A program that would travel from computer to computer and ask machine to send a signal back</a:t>
            </a:r>
          </a:p>
          <a:p>
            <a:r>
              <a:rPr lang="en-US" sz="2400" dirty="0">
                <a:solidFill>
                  <a:srgbClr val="FFFFFF"/>
                </a:solidFill>
                <a:latin typeface="Segoe UI Historic" panose="020B0502040204020203" pitchFamily="34" charset="0"/>
              </a:rPr>
              <a:t>-  First Distributed Denial of Service (DDoS)</a:t>
            </a:r>
            <a:endParaRPr lang="en-US" sz="2400" dirty="0"/>
          </a:p>
        </p:txBody>
      </p:sp>
      <p:sp>
        <p:nvSpPr>
          <p:cNvPr id="6" name="AutoShape 2" descr="What is a distributed denial-of-service (DDoS) attack? | Cloudflare">
            <a:extLst>
              <a:ext uri="{FF2B5EF4-FFF2-40B4-BE49-F238E27FC236}">
                <a16:creationId xmlns:a16="http://schemas.microsoft.com/office/drawing/2014/main" id="{5C2D477B-FD9B-406E-82DE-F89210C96D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AutoShape 2" descr="New Eurocontrol Data Shows Airlines Increasingly Becoming Targets for Cyber  Attacks - Aviation Today">
            <a:extLst>
              <a:ext uri="{FF2B5EF4-FFF2-40B4-BE49-F238E27FC236}">
                <a16:creationId xmlns:a16="http://schemas.microsoft.com/office/drawing/2014/main" id="{B19836C2-2DBA-4DFB-9239-A192791813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41E4400C-28FA-4114-8534-DE6D4C4DA6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86" y="3537121"/>
            <a:ext cx="5079165" cy="2857030"/>
          </a:xfrm>
          <a:prstGeom prst="rect">
            <a:avLst/>
          </a:prstGeom>
        </p:spPr>
      </p:pic>
      <p:pic>
        <p:nvPicPr>
          <p:cNvPr id="13" name="Hình ảnh 12" descr="Ảnh có chứa văn bản, thể thao dưới nước, bơi lội, đáy đại dương&#10;&#10;Mô tả được tạo tự động">
            <a:extLst>
              <a:ext uri="{FF2B5EF4-FFF2-40B4-BE49-F238E27FC236}">
                <a16:creationId xmlns:a16="http://schemas.microsoft.com/office/drawing/2014/main" id="{EA224FE9-7C9D-444C-BBD4-4D8F0E0A8B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3886200"/>
            <a:ext cx="4434504" cy="2020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92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0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>
            <a:off x="11487" y="125257"/>
            <a:ext cx="65490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brief history of cyber attack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46BE03-966E-482A-8BA5-26283863B6C0}"/>
              </a:ext>
            </a:extLst>
          </p:cNvPr>
          <p:cNvSpPr txBox="1"/>
          <p:nvPr/>
        </p:nvSpPr>
        <p:spPr>
          <a:xfrm>
            <a:off x="506195" y="1243247"/>
            <a:ext cx="624043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2. Some notorious cyber attacks: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WannaCry (2017):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knocked out more than 200,000 computers in 150 countries in 4 days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$8B in total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ransomware</a:t>
            </a:r>
          </a:p>
          <a:p>
            <a:pPr marL="285750" indent="-28575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</a:rPr>
              <a:t>NotPetya</a:t>
            </a:r>
            <a:r>
              <a:rPr lang="en-US" sz="2400" dirty="0">
                <a:solidFill>
                  <a:schemeClr val="bg1"/>
                </a:solidFill>
              </a:rPr>
              <a:t>/</a:t>
            </a:r>
            <a:r>
              <a:rPr lang="en-US" sz="2400" dirty="0" err="1">
                <a:solidFill>
                  <a:schemeClr val="bg1"/>
                </a:solidFill>
              </a:rPr>
              <a:t>ExPetr</a:t>
            </a:r>
            <a:r>
              <a:rPr lang="en-US" sz="2400" dirty="0">
                <a:solidFill>
                  <a:schemeClr val="bg1"/>
                </a:solidFill>
              </a:rPr>
              <a:t>: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one of the costliest cyber attacks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around $10B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another ransomware encryptor</a:t>
            </a:r>
          </a:p>
        </p:txBody>
      </p:sp>
      <p:pic>
        <p:nvPicPr>
          <p:cNvPr id="6" name="Hình ảnh 5" descr="Ảnh có chứa văn bản&#10;&#10;Mô tả được tạo tự động">
            <a:extLst>
              <a:ext uri="{FF2B5EF4-FFF2-40B4-BE49-F238E27FC236}">
                <a16:creationId xmlns:a16="http://schemas.microsoft.com/office/drawing/2014/main" id="{4FEE6AB1-C56C-4E40-B797-018F71EDA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824" y="465433"/>
            <a:ext cx="3935026" cy="592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933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846D0D8-DCD2-4512-9880-66DF83212E8F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726272" y="0"/>
            <a:ext cx="348680" cy="688804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66BF080-AC41-45F8-926E-42E2F55E77AD}"/>
              </a:ext>
            </a:extLst>
          </p:cNvPr>
          <p:cNvSpPr txBox="1"/>
          <p:nvPr/>
        </p:nvSpPr>
        <p:spPr>
          <a:xfrm rot="16200000">
            <a:off x="-1428806" y="4067683"/>
            <a:ext cx="394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5C09C11-09D1-445E-9820-8D5BDCA45D22}"/>
              </a:ext>
            </a:extLst>
          </p:cNvPr>
          <p:cNvSpPr txBox="1"/>
          <p:nvPr/>
        </p:nvSpPr>
        <p:spPr>
          <a:xfrm rot="16200000">
            <a:off x="-464088" y="2467114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</a:p>
        </p:txBody>
      </p:sp>
      <p:pic>
        <p:nvPicPr>
          <p:cNvPr id="12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602897D-3AF0-45B7-A1FB-69AEA1DA7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3"/>
          <a:stretch/>
        </p:blipFill>
        <p:spPr>
          <a:xfrm>
            <a:off x="3790229" y="1277661"/>
            <a:ext cx="5272006" cy="2261582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8197F37-1D9A-4AAD-8CFF-6CD62DE25E27}"/>
              </a:ext>
            </a:extLst>
          </p:cNvPr>
          <p:cNvSpPr txBox="1"/>
          <p:nvPr/>
        </p:nvSpPr>
        <p:spPr>
          <a:xfrm>
            <a:off x="3557774" y="3574410"/>
            <a:ext cx="5944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2.Current Trend of Cyber Attacks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090118" y="-1669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35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0" y="20420"/>
            <a:ext cx="12191905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28583" y="1458830"/>
            <a:ext cx="551930" cy="1905001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>
            <a:off x="424872" y="185915"/>
            <a:ext cx="657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Trend of Cyber Attacks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FBA62F-DC1F-47F8-993D-B952725A947E}"/>
              </a:ext>
            </a:extLst>
          </p:cNvPr>
          <p:cNvSpPr txBox="1"/>
          <p:nvPr/>
        </p:nvSpPr>
        <p:spPr>
          <a:xfrm>
            <a:off x="424871" y="1298986"/>
            <a:ext cx="6386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1.Software supply chain attacks: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Increase by four-fold in the remainder of 2021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Install malicious code into legitimate software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019AE-11AF-43B2-B622-ABA48876C694}"/>
              </a:ext>
            </a:extLst>
          </p:cNvPr>
          <p:cNvSpPr txBox="1"/>
          <p:nvPr/>
        </p:nvSpPr>
        <p:spPr>
          <a:xfrm>
            <a:off x="424871" y="3653310"/>
            <a:ext cx="59099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2. Phishing cyber attacks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  Most common type of cybercrime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  96% are done by email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The goal is to trick the email recipient into believing that the message is something they want or need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77996153-221B-45A8-921E-D14E629894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8" y="3839346"/>
            <a:ext cx="3774410" cy="2327416"/>
          </a:xfrm>
          <a:prstGeom prst="rect">
            <a:avLst/>
          </a:prstGeom>
        </p:spPr>
      </p:pic>
      <p:pic>
        <p:nvPicPr>
          <p:cNvPr id="13" name="Hình ảnh 12" descr="Ảnh có chứa mũi tên&#10;&#10;Mô tả được tạo tự động">
            <a:extLst>
              <a:ext uri="{FF2B5EF4-FFF2-40B4-BE49-F238E27FC236}">
                <a16:creationId xmlns:a16="http://schemas.microsoft.com/office/drawing/2014/main" id="{F90ED70F-B484-4A9F-AC64-E6B01C48F4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148" y="997741"/>
            <a:ext cx="4041983" cy="212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7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241095" y="125257"/>
            <a:ext cx="70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Trend of Cyber Attacks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19088E-30FC-4F97-9572-9B8EA9B113E1}"/>
              </a:ext>
            </a:extLst>
          </p:cNvPr>
          <p:cNvSpPr txBox="1"/>
          <p:nvPr/>
        </p:nvSpPr>
        <p:spPr>
          <a:xfrm>
            <a:off x="223376" y="866732"/>
            <a:ext cx="53514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3. Clouds 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Any cyber attacks that target off-site service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Cloud computing involves the use of shared technologies 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Attackers can cause significant damage to many cloud users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Misconfiguration and poor management of cloud resources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3059E9-AC4E-4C59-B5BF-6BC21C5E6EE0}"/>
              </a:ext>
            </a:extLst>
          </p:cNvPr>
          <p:cNvSpPr txBox="1"/>
          <p:nvPr/>
        </p:nvSpPr>
        <p:spPr>
          <a:xfrm>
            <a:off x="6325606" y="896845"/>
            <a:ext cx="47795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4. Mobile device attacks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In 2020, </a:t>
            </a:r>
            <a:r>
              <a:rPr lang="en-US" sz="2400" dirty="0" err="1">
                <a:solidFill>
                  <a:schemeClr val="bg1"/>
                </a:solidFill>
              </a:rPr>
              <a:t>CheckPoint</a:t>
            </a:r>
            <a:r>
              <a:rPr lang="en-US" sz="2400" dirty="0">
                <a:solidFill>
                  <a:schemeClr val="bg1"/>
                </a:solidFill>
              </a:rPr>
              <a:t> found a 15% increase in banking Trojan activity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Threat actors have been spreading mobile 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 Hiding the malware in apps that claim to offer COVID-19 information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AA20C414-AB6B-4E59-906A-81B8BC804C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93" y="4378196"/>
            <a:ext cx="4180719" cy="2104448"/>
          </a:xfrm>
          <a:prstGeom prst="rect">
            <a:avLst/>
          </a:prstGeom>
        </p:spPr>
      </p:pic>
      <p:pic>
        <p:nvPicPr>
          <p:cNvPr id="10" name="Hình ảnh 9" descr="Ảnh có chứa văn bản&#10;&#10;Mô tả được tạo tự động">
            <a:extLst>
              <a:ext uri="{FF2B5EF4-FFF2-40B4-BE49-F238E27FC236}">
                <a16:creationId xmlns:a16="http://schemas.microsoft.com/office/drawing/2014/main" id="{E159D0EF-3629-4882-87B9-52511DA3D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443" y="4056619"/>
            <a:ext cx="2925938" cy="189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996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487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>
            <a:off x="342071" y="365469"/>
            <a:ext cx="695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Trend of Cyber Attacks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9CA8588-09FD-48D9-9A15-116D03D438C8}"/>
              </a:ext>
            </a:extLst>
          </p:cNvPr>
          <p:cNvSpPr txBox="1"/>
          <p:nvPr/>
        </p:nvSpPr>
        <p:spPr>
          <a:xfrm flipH="1">
            <a:off x="342071" y="1011800"/>
            <a:ext cx="3507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5. Rise of ransomware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F2C408-A451-4151-AD92-70D3357E0D91}"/>
              </a:ext>
            </a:extLst>
          </p:cNvPr>
          <p:cNvSpPr txBox="1"/>
          <p:nvPr/>
        </p:nvSpPr>
        <p:spPr>
          <a:xfrm>
            <a:off x="1256471" y="5156200"/>
            <a:ext cx="8772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- Every week, more than 1200 organizations worldwide fall victim to a ransomware attack, and all enterprises are at risk </a:t>
            </a: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7A5C57DC-59C1-4CFB-B4BD-38608CE8E4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429" y="1543177"/>
            <a:ext cx="6125821" cy="340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778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0" y="11151"/>
            <a:ext cx="12215853" cy="68563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>
            <a:off x="-185611" y="199384"/>
            <a:ext cx="7814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Current Trend of Cyber Attacks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28581" y="1"/>
            <a:ext cx="563323" cy="5156200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02857"/>
            <a:ext cx="540538" cy="186264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ình bình hành 9">
            <a:extLst>
              <a:ext uri="{FF2B5EF4-FFF2-40B4-BE49-F238E27FC236}">
                <a16:creationId xmlns:a16="http://schemas.microsoft.com/office/drawing/2014/main" id="{2A2EE563-6FA5-4F4B-941F-B4B2CBB10558}"/>
              </a:ext>
            </a:extLst>
          </p:cNvPr>
          <p:cNvSpPr/>
          <p:nvPr/>
        </p:nvSpPr>
        <p:spPr>
          <a:xfrm rot="10800000">
            <a:off x="-6795112" y="0"/>
            <a:ext cx="3672309" cy="6901255"/>
          </a:xfrm>
          <a:prstGeom prst="parallelogram">
            <a:avLst/>
          </a:prstGeom>
          <a:solidFill>
            <a:srgbClr val="E9423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ình bình hành 10">
            <a:extLst>
              <a:ext uri="{FF2B5EF4-FFF2-40B4-BE49-F238E27FC236}">
                <a16:creationId xmlns:a16="http://schemas.microsoft.com/office/drawing/2014/main" id="{3B52BEAF-DC03-40EC-9C62-062FC2581A0A}"/>
              </a:ext>
            </a:extLst>
          </p:cNvPr>
          <p:cNvSpPr/>
          <p:nvPr/>
        </p:nvSpPr>
        <p:spPr>
          <a:xfrm rot="10800000">
            <a:off x="15266955" y="-43255"/>
            <a:ext cx="3672309" cy="6901255"/>
          </a:xfrm>
          <a:prstGeom prst="parallelogram">
            <a:avLst/>
          </a:prstGeom>
          <a:solidFill>
            <a:srgbClr val="FBBD0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ình bình hành 11">
            <a:extLst>
              <a:ext uri="{FF2B5EF4-FFF2-40B4-BE49-F238E27FC236}">
                <a16:creationId xmlns:a16="http://schemas.microsoft.com/office/drawing/2014/main" id="{E5DFFFA1-2AB7-4EF4-8EF9-FA313D0FB5A9}"/>
              </a:ext>
            </a:extLst>
          </p:cNvPr>
          <p:cNvSpPr/>
          <p:nvPr/>
        </p:nvSpPr>
        <p:spPr>
          <a:xfrm rot="10800000">
            <a:off x="21083480" y="-43255"/>
            <a:ext cx="3672309" cy="6901255"/>
          </a:xfrm>
          <a:prstGeom prst="parallelogram">
            <a:avLst/>
          </a:prstGeom>
          <a:solidFill>
            <a:srgbClr val="33A95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ình bình hành 12">
            <a:extLst>
              <a:ext uri="{FF2B5EF4-FFF2-40B4-BE49-F238E27FC236}">
                <a16:creationId xmlns:a16="http://schemas.microsoft.com/office/drawing/2014/main" id="{BB327273-62EB-4E33-919E-9782FA8C9BD1}"/>
              </a:ext>
            </a:extLst>
          </p:cNvPr>
          <p:cNvSpPr/>
          <p:nvPr/>
        </p:nvSpPr>
        <p:spPr>
          <a:xfrm rot="10800000">
            <a:off x="-13983237" y="0"/>
            <a:ext cx="3672309" cy="6901255"/>
          </a:xfrm>
          <a:prstGeom prst="parallelogram">
            <a:avLst/>
          </a:prstGeom>
          <a:solidFill>
            <a:srgbClr val="4084F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DC0D9024-DA9D-485B-9B71-84ABB1B2BDBD}"/>
              </a:ext>
            </a:extLst>
          </p:cNvPr>
          <p:cNvSpPr txBox="1"/>
          <p:nvPr/>
        </p:nvSpPr>
        <p:spPr>
          <a:xfrm>
            <a:off x="4386823" y="9038313"/>
            <a:ext cx="3418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4084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>
                <a:solidFill>
                  <a:srgbClr val="E942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>
                <a:solidFill>
                  <a:srgbClr val="FBBD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Watching</a:t>
            </a:r>
            <a:r>
              <a:rPr lang="en-US" sz="4400" b="1">
                <a:solidFill>
                  <a:srgbClr val="33A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3E6B1996-E0E3-493F-A90D-B13206968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55" b="94330" l="2317" r="88417">
                        <a14:foregroundMark x1="23938" y1="34021" x2="24324" y2="53608"/>
                        <a14:foregroundMark x1="23166" y1="29897" x2="24324" y2="46907"/>
                        <a14:foregroundMark x1="27799" y1="24742" x2="55598" y2="19072"/>
                        <a14:foregroundMark x1="39382" y1="15979" x2="55598" y2="15979"/>
                        <a14:foregroundMark x1="52124" y1="13402" x2="71429" y2="38144"/>
                        <a14:foregroundMark x1="72587" y1="28351" x2="74517" y2="56701"/>
                        <a14:foregroundMark x1="75676" y1="57216" x2="64479" y2="85052"/>
                        <a14:foregroundMark x1="39768" y1="82990" x2="50965" y2="90722"/>
                        <a14:foregroundMark x1="27799" y1="77835" x2="36293" y2="84021"/>
                        <a14:foregroundMark x1="22780" y1="63402" x2="30116" y2="76289"/>
                        <a14:foregroundMark x1="16988" y1="56701" x2="23166" y2="70103"/>
                        <a14:foregroundMark x1="17761" y1="59278" x2="20077" y2="71649"/>
                        <a14:foregroundMark x1="18919" y1="40722" x2="21236" y2="61340"/>
                        <a14:foregroundMark x1="19691" y1="32474" x2="21236" y2="52062"/>
                        <a14:foregroundMark x1="21236" y1="31443" x2="29730" y2="22680"/>
                        <a14:foregroundMark x1="32819" y1="19588" x2="51737" y2="13918"/>
                        <a14:foregroundMark x1="61390" y1="14948" x2="72587" y2="29381"/>
                        <a14:foregroundMark x1="73359" y1="30412" x2="78764" y2="43814"/>
                        <a14:foregroundMark x1="78764" y1="44845" x2="79537" y2="56701"/>
                        <a14:foregroundMark x1="80695" y1="50515" x2="76448" y2="69072"/>
                        <a14:foregroundMark x1="64093" y1="79897" x2="48263" y2="84536"/>
                        <a14:foregroundMark x1="37838" y1="85567" x2="45174" y2="88660"/>
                        <a14:foregroundMark x1="40154" y1="89691" x2="49035" y2="91237"/>
                        <a14:foregroundMark x1="53668" y1="90722" x2="61390" y2="89691"/>
                        <a14:foregroundMark x1="63320" y1="86598" x2="72973" y2="77835"/>
                        <a14:foregroundMark x1="78378" y1="60309" x2="77220" y2="70619"/>
                        <a14:foregroundMark x1="82625" y1="60309" x2="80309" y2="69072"/>
                        <a14:foregroundMark x1="77992" y1="32474" x2="80695" y2="43299"/>
                        <a14:foregroundMark x1="67954" y1="18557" x2="77220" y2="24742"/>
                        <a14:foregroundMark x1="57529" y1="11856" x2="61390" y2="15979"/>
                        <a14:foregroundMark x1="48263" y1="18041" x2="49035" y2="62887"/>
                        <a14:foregroundMark x1="37452" y1="33505" x2="45946" y2="71649"/>
                        <a14:foregroundMark x1="39768" y1="34536" x2="61390" y2="51546"/>
                        <a14:foregroundMark x1="49421" y1="34536" x2="72201" y2="46907"/>
                        <a14:foregroundMark x1="57915" y1="38144" x2="75290" y2="72165"/>
                        <a14:foregroundMark x1="51351" y1="62371" x2="54826" y2="69588"/>
                        <a14:foregroundMark x1="47876" y1="52062" x2="60618" y2="65464"/>
                        <a14:foregroundMark x1="33591" y1="89175" x2="41313" y2="89175"/>
                        <a14:foregroundMark x1="50193" y1="93814" x2="52124" y2="94330"/>
                        <a14:foregroundMark x1="64093" y1="89691" x2="72201" y2="84536"/>
                        <a14:foregroundMark x1="80309" y1="39175" x2="81081" y2="51546"/>
                        <a14:foregroundMark x1="79151" y1="30412" x2="83784" y2="46392"/>
                        <a14:foregroundMark x1="54054" y1="8247" x2="63320" y2="10309"/>
                        <a14:foregroundMark x1="39382" y1="7216" x2="2317" y2="31443"/>
                        <a14:foregroundMark x1="2317" y1="31443" x2="2317" y2="31443"/>
                        <a14:foregroundMark x1="44015" y1="7732" x2="52510" y2="8763"/>
                        <a14:foregroundMark x1="61390" y1="9794" x2="71815" y2="14948"/>
                        <a14:foregroundMark x1="72973" y1="16495" x2="75290" y2="20619"/>
                        <a14:foregroundMark x1="54826" y1="6186" x2="53668" y2="6701"/>
                        <a14:foregroundMark x1="44788" y1="7216" x2="52896" y2="7216"/>
                        <a14:foregroundMark x1="45560" y1="5155" x2="53668" y2="5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55" y="-3791989"/>
            <a:ext cx="1646741" cy="1233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B5D434-CFD3-4AE6-8346-250994872E98}"/>
              </a:ext>
            </a:extLst>
          </p:cNvPr>
          <p:cNvSpPr txBox="1"/>
          <p:nvPr/>
        </p:nvSpPr>
        <p:spPr>
          <a:xfrm>
            <a:off x="264120" y="1045509"/>
            <a:ext cx="78147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6. IoT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Dan Demeter, security expert at Kaspersky:</a:t>
            </a:r>
          </a:p>
          <a:p>
            <a:r>
              <a:rPr lang="en-US" sz="2400" dirty="0">
                <a:solidFill>
                  <a:schemeClr val="bg1"/>
                </a:solidFill>
              </a:rPr>
              <a:t>	“We see that once users’ interest in smart devices rose, attacks also intensified.”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IoT security hacks can happen in anywhere and in any industry, from a smart home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The severity of impact depends great greatly on the individual system, the data collected and/or the information it contains</a:t>
            </a:r>
          </a:p>
        </p:txBody>
      </p:sp>
      <p:pic>
        <p:nvPicPr>
          <p:cNvPr id="6" name="Hình ảnh 5" descr="Ảnh có chứa văn bản, mẫu họa&#10;&#10;Mô tả được tạo tự động">
            <a:extLst>
              <a:ext uri="{FF2B5EF4-FFF2-40B4-BE49-F238E27FC236}">
                <a16:creationId xmlns:a16="http://schemas.microsoft.com/office/drawing/2014/main" id="{B75B5C6C-A4B1-43BA-92CC-9F2263C9A7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0642" y="4103647"/>
            <a:ext cx="3674692" cy="239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621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846D0D8-DCD2-4512-9880-66DF83212E8F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726272" y="0"/>
            <a:ext cx="348680" cy="688804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66BF080-AC41-45F8-926E-42E2F55E77AD}"/>
              </a:ext>
            </a:extLst>
          </p:cNvPr>
          <p:cNvSpPr txBox="1"/>
          <p:nvPr/>
        </p:nvSpPr>
        <p:spPr>
          <a:xfrm rot="16200000">
            <a:off x="-1428806" y="4067683"/>
            <a:ext cx="394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thuyết trình 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5C09C11-09D1-445E-9820-8D5BDCA45D22}"/>
              </a:ext>
            </a:extLst>
          </p:cNvPr>
          <p:cNvSpPr txBox="1"/>
          <p:nvPr/>
        </p:nvSpPr>
        <p:spPr>
          <a:xfrm rot="16200000">
            <a:off x="-464088" y="2467114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</a:p>
        </p:txBody>
      </p:sp>
      <p:pic>
        <p:nvPicPr>
          <p:cNvPr id="12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602897D-3AF0-45B7-A1FB-69AEA1DA7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3"/>
          <a:stretch/>
        </p:blipFill>
        <p:spPr>
          <a:xfrm>
            <a:off x="3790229" y="1277661"/>
            <a:ext cx="5272006" cy="2261582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8197F37-1D9A-4AAD-8CFF-6CD62DE25E27}"/>
              </a:ext>
            </a:extLst>
          </p:cNvPr>
          <p:cNvSpPr txBox="1"/>
          <p:nvPr/>
        </p:nvSpPr>
        <p:spPr>
          <a:xfrm>
            <a:off x="3557774" y="3574410"/>
            <a:ext cx="5944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3. Some types of Cyber Attacks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090118" y="-1669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517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0" y="20420"/>
            <a:ext cx="12191905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28583" y="1458830"/>
            <a:ext cx="551930" cy="1905001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>
            <a:off x="265845" y="172663"/>
            <a:ext cx="6572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Types Of Cyber Attacks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019AE-11AF-43B2-B622-ABA48876C694}"/>
              </a:ext>
            </a:extLst>
          </p:cNvPr>
          <p:cNvSpPr txBox="1"/>
          <p:nvPr/>
        </p:nvSpPr>
        <p:spPr>
          <a:xfrm>
            <a:off x="424871" y="3664226"/>
            <a:ext cx="4697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C516-5923-45A7-B4D4-190E0FB4D46E}"/>
              </a:ext>
            </a:extLst>
          </p:cNvPr>
          <p:cNvSpPr txBox="1"/>
          <p:nvPr/>
        </p:nvSpPr>
        <p:spPr>
          <a:xfrm>
            <a:off x="424871" y="1536174"/>
            <a:ext cx="657227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 Malware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A malware attack is a common cyberattack 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Restrict access to important files, slow down the computer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Can be sent via email, flash drive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Types of malware: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Trojan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Spyware (steal info)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Adware (display disturbing ads)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Ransomware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21F9F9CA-30C7-4635-A1F0-9149DA64B8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2018" y="3664226"/>
            <a:ext cx="3755914" cy="2825698"/>
          </a:xfrm>
          <a:prstGeom prst="rect">
            <a:avLst/>
          </a:prstGeom>
        </p:spPr>
      </p:pic>
      <p:pic>
        <p:nvPicPr>
          <p:cNvPr id="11" name="Hình ảnh 10" descr="Ảnh có chứa văn bản&#10;&#10;Mô tả được tạo tự động">
            <a:extLst>
              <a:ext uri="{FF2B5EF4-FFF2-40B4-BE49-F238E27FC236}">
                <a16:creationId xmlns:a16="http://schemas.microsoft.com/office/drawing/2014/main" id="{CA80A141-DFA2-40EF-BC81-180E61872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992" y="495828"/>
            <a:ext cx="3966718" cy="251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71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balloons&#10;&#10;Description automatically generated with medium confidence">
            <a:extLst>
              <a:ext uri="{FF2B5EF4-FFF2-40B4-BE49-F238E27FC236}">
                <a16:creationId xmlns:a16="http://schemas.microsoft.com/office/drawing/2014/main" id="{E5D4A870-0DF8-4881-A220-5F8A81E67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26" y="2367746"/>
            <a:ext cx="3773347" cy="212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CE8C5-02F5-4F41-B0F0-83AD78B2AEB5}"/>
              </a:ext>
            </a:extLst>
          </p:cNvPr>
          <p:cNvSpPr txBox="1"/>
          <p:nvPr/>
        </p:nvSpPr>
        <p:spPr>
          <a:xfrm>
            <a:off x="3849305" y="3889796"/>
            <a:ext cx="404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3439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to Team 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BFA28-6548-4576-B922-7BDDCB064DFE}"/>
              </a:ext>
            </a:extLst>
          </p:cNvPr>
          <p:cNvSpPr txBox="1"/>
          <p:nvPr/>
        </p:nvSpPr>
        <p:spPr>
          <a:xfrm>
            <a:off x="7561213" y="3655692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34393C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72743-4FFB-42CC-A47C-A108E3447FD5}"/>
              </a:ext>
            </a:extLst>
          </p:cNvPr>
          <p:cNvSpPr txBox="1"/>
          <p:nvPr/>
        </p:nvSpPr>
        <p:spPr>
          <a:xfrm>
            <a:off x="7739742" y="3655692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34393C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D42E7-DF23-4B8E-A367-4684BBA7A779}"/>
              </a:ext>
            </a:extLst>
          </p:cNvPr>
          <p:cNvSpPr txBox="1"/>
          <p:nvPr/>
        </p:nvSpPr>
        <p:spPr>
          <a:xfrm>
            <a:off x="7918271" y="3655692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34393C"/>
                </a:solidFill>
              </a:rPr>
              <a:t>.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44246B8C-7038-4FF9-95E5-DC82431A56F4}"/>
              </a:ext>
            </a:extLst>
          </p:cNvPr>
          <p:cNvSpPr/>
          <p:nvPr/>
        </p:nvSpPr>
        <p:spPr>
          <a:xfrm>
            <a:off x="336143" y="8153841"/>
            <a:ext cx="2329896" cy="6067513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ình chữ nhật 14">
            <a:extLst>
              <a:ext uri="{FF2B5EF4-FFF2-40B4-BE49-F238E27FC236}">
                <a16:creationId xmlns:a16="http://schemas.microsoft.com/office/drawing/2014/main" id="{39319D3F-0212-44E8-91AE-CA16D59C8F51}"/>
              </a:ext>
            </a:extLst>
          </p:cNvPr>
          <p:cNvSpPr/>
          <p:nvPr/>
        </p:nvSpPr>
        <p:spPr>
          <a:xfrm>
            <a:off x="3343576" y="8153841"/>
            <a:ext cx="2442181" cy="6067513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6B8405F6-AE3F-40AC-8AFC-62EE8E90C34F}"/>
              </a:ext>
            </a:extLst>
          </p:cNvPr>
          <p:cNvSpPr/>
          <p:nvPr/>
        </p:nvSpPr>
        <p:spPr>
          <a:xfrm>
            <a:off x="6432143" y="8153841"/>
            <a:ext cx="2329896" cy="6067513"/>
          </a:xfrm>
          <a:prstGeom prst="rect">
            <a:avLst/>
          </a:prstGeom>
          <a:solidFill>
            <a:srgbClr val="FBBD0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AAF157CC-FCE6-4FE5-B830-8DCA0C9BFC88}"/>
              </a:ext>
            </a:extLst>
          </p:cNvPr>
          <p:cNvSpPr/>
          <p:nvPr/>
        </p:nvSpPr>
        <p:spPr>
          <a:xfrm>
            <a:off x="9439576" y="8153841"/>
            <a:ext cx="2442181" cy="6067513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D0A2D16B-F4D2-4946-848D-0D48B4379269}"/>
              </a:ext>
            </a:extLst>
          </p:cNvPr>
          <p:cNvSpPr txBox="1"/>
          <p:nvPr/>
        </p:nvSpPr>
        <p:spPr>
          <a:xfrm>
            <a:off x="3118954" y="-2199695"/>
            <a:ext cx="2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thuyết trình </a:t>
            </a: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58F0978-E98A-411A-8935-5F0BAFED0774}"/>
              </a:ext>
            </a:extLst>
          </p:cNvPr>
          <p:cNvSpPr txBox="1"/>
          <p:nvPr/>
        </p:nvSpPr>
        <p:spPr>
          <a:xfrm>
            <a:off x="6238672" y="-2209905"/>
            <a:ext cx="2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4C576D10-6463-4C84-B727-AB42987C01D5}"/>
              </a:ext>
            </a:extLst>
          </p:cNvPr>
          <p:cNvSpPr txBox="1"/>
          <p:nvPr/>
        </p:nvSpPr>
        <p:spPr>
          <a:xfrm>
            <a:off x="9319098" y="-2189485"/>
            <a:ext cx="2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Bắt đầu thuyết trình </a:t>
            </a:r>
          </a:p>
        </p:txBody>
      </p: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15067B0A-7E56-4C1A-BAC2-24076DB13C38}"/>
              </a:ext>
            </a:extLst>
          </p:cNvPr>
          <p:cNvSpPr txBox="1"/>
          <p:nvPr/>
        </p:nvSpPr>
        <p:spPr>
          <a:xfrm>
            <a:off x="336143" y="-2209906"/>
            <a:ext cx="26909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</p:spTree>
    <p:extLst>
      <p:ext uri="{BB962C8B-B14F-4D97-AF65-F5344CB8AC3E}">
        <p14:creationId xmlns:p14="http://schemas.microsoft.com/office/powerpoint/2010/main" val="1220183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30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0"/>
                            </p:stCondLst>
                            <p:childTnLst>
                              <p:par>
                                <p:cTn id="1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2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2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  <p:bldP spid="9" grpId="0"/>
      <p:bldP spid="9" grpId="1"/>
      <p:bldP spid="9" grpId="2"/>
      <p:bldP spid="10" grpId="0"/>
      <p:bldP spid="10" grpId="1"/>
      <p:bldP spid="10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-23948" y="0"/>
            <a:ext cx="12204461" cy="685633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>
            <a:off x="241095" y="125257"/>
            <a:ext cx="7034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Types Of Cyber Attacks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48C4A7-E7D5-485C-A604-9A078F3952F6}"/>
              </a:ext>
            </a:extLst>
          </p:cNvPr>
          <p:cNvSpPr txBox="1"/>
          <p:nvPr/>
        </p:nvSpPr>
        <p:spPr>
          <a:xfrm>
            <a:off x="320530" y="748046"/>
            <a:ext cx="86922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2. Phishing 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Phishing use disguised email as a weapon. 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The goal is to trick the email recipient 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Types of phishing: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Spear phishing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+) Whaling</a:t>
            </a:r>
          </a:p>
          <a:p>
            <a:r>
              <a:rPr lang="en-US" sz="2400" dirty="0">
                <a:solidFill>
                  <a:schemeClr val="bg1"/>
                </a:solidFill>
              </a:rPr>
              <a:t>In 2016, an employee at Snapchat disclosed all of the company’s payroll data to a scammer</a:t>
            </a:r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ED7BC8B2-705F-6749-B5D7-5E41D672CE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219" y="3574543"/>
            <a:ext cx="5520140" cy="315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876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487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>
            <a:off x="355323" y="125257"/>
            <a:ext cx="6959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Types Of Cyber Attacks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1BD88-EE8B-4BD4-A2BA-61CADA88AE98}"/>
              </a:ext>
            </a:extLst>
          </p:cNvPr>
          <p:cNvSpPr txBox="1"/>
          <p:nvPr/>
        </p:nvSpPr>
        <p:spPr>
          <a:xfrm>
            <a:off x="363157" y="1149174"/>
            <a:ext cx="731188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3. Man-in-the-middle (MitM)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The attacker intercepts the communication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WFH in COVID has made this surge again</a:t>
            </a:r>
          </a:p>
          <a:p>
            <a:r>
              <a:rPr lang="en-US" sz="2400" dirty="0">
                <a:solidFill>
                  <a:schemeClr val="bg1"/>
                </a:solidFill>
              </a:rPr>
              <a:t>-   Popular: Wi-Fi networks in public places (coffee shops)	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4DBE3-FD98-40FD-964D-F4BBF40F529F}"/>
              </a:ext>
            </a:extLst>
          </p:cNvPr>
          <p:cNvSpPr txBox="1"/>
          <p:nvPr/>
        </p:nvSpPr>
        <p:spPr>
          <a:xfrm flipH="1">
            <a:off x="363157" y="4156787"/>
            <a:ext cx="6816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4. DDoS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Distributed Denial of Service attack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Takes advantage of the capacity limits applied to the network resources 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B664940A-1790-43A3-A423-CD8902894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53" y="771588"/>
            <a:ext cx="3844251" cy="2067913"/>
          </a:xfrm>
          <a:prstGeom prst="rect">
            <a:avLst/>
          </a:prstGeom>
        </p:spPr>
      </p:pic>
      <p:pic>
        <p:nvPicPr>
          <p:cNvPr id="10" name="Hình ảnh 9" descr="Ảnh có chứa văn bản, bảng điểm, ký hiệu, đêm&#10;&#10;Mô tả được tạo tự động">
            <a:extLst>
              <a:ext uri="{FF2B5EF4-FFF2-40B4-BE49-F238E27FC236}">
                <a16:creationId xmlns:a16="http://schemas.microsoft.com/office/drawing/2014/main" id="{88A5441F-09FE-4986-BB5A-9BE8DE0FE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353" y="3568797"/>
            <a:ext cx="3720269" cy="279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378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0" y="11151"/>
            <a:ext cx="12215853" cy="68563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>
            <a:off x="264120" y="179418"/>
            <a:ext cx="781471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Some Types Of Cyber Attacks</a:t>
            </a:r>
          </a:p>
          <a:p>
            <a:pPr algn="ctr"/>
            <a:endParaRPr 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28581" y="1"/>
            <a:ext cx="563323" cy="5156200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02857"/>
            <a:ext cx="540538" cy="186264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ình bình hành 9">
            <a:extLst>
              <a:ext uri="{FF2B5EF4-FFF2-40B4-BE49-F238E27FC236}">
                <a16:creationId xmlns:a16="http://schemas.microsoft.com/office/drawing/2014/main" id="{2A2EE563-6FA5-4F4B-941F-B4B2CBB10558}"/>
              </a:ext>
            </a:extLst>
          </p:cNvPr>
          <p:cNvSpPr/>
          <p:nvPr/>
        </p:nvSpPr>
        <p:spPr>
          <a:xfrm rot="10800000">
            <a:off x="-6795112" y="0"/>
            <a:ext cx="3672309" cy="6901255"/>
          </a:xfrm>
          <a:prstGeom prst="parallelogram">
            <a:avLst/>
          </a:prstGeom>
          <a:solidFill>
            <a:srgbClr val="E9423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ình bình hành 10">
            <a:extLst>
              <a:ext uri="{FF2B5EF4-FFF2-40B4-BE49-F238E27FC236}">
                <a16:creationId xmlns:a16="http://schemas.microsoft.com/office/drawing/2014/main" id="{3B52BEAF-DC03-40EC-9C62-062FC2581A0A}"/>
              </a:ext>
            </a:extLst>
          </p:cNvPr>
          <p:cNvSpPr/>
          <p:nvPr/>
        </p:nvSpPr>
        <p:spPr>
          <a:xfrm rot="10800000">
            <a:off x="15266955" y="-43255"/>
            <a:ext cx="3672309" cy="6901255"/>
          </a:xfrm>
          <a:prstGeom prst="parallelogram">
            <a:avLst/>
          </a:prstGeom>
          <a:solidFill>
            <a:srgbClr val="FBBD0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ình bình hành 11">
            <a:extLst>
              <a:ext uri="{FF2B5EF4-FFF2-40B4-BE49-F238E27FC236}">
                <a16:creationId xmlns:a16="http://schemas.microsoft.com/office/drawing/2014/main" id="{E5DFFFA1-2AB7-4EF4-8EF9-FA313D0FB5A9}"/>
              </a:ext>
            </a:extLst>
          </p:cNvPr>
          <p:cNvSpPr/>
          <p:nvPr/>
        </p:nvSpPr>
        <p:spPr>
          <a:xfrm rot="10800000">
            <a:off x="21083480" y="-43255"/>
            <a:ext cx="3672309" cy="6901255"/>
          </a:xfrm>
          <a:prstGeom prst="parallelogram">
            <a:avLst/>
          </a:prstGeom>
          <a:solidFill>
            <a:srgbClr val="33A95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ình bình hành 12">
            <a:extLst>
              <a:ext uri="{FF2B5EF4-FFF2-40B4-BE49-F238E27FC236}">
                <a16:creationId xmlns:a16="http://schemas.microsoft.com/office/drawing/2014/main" id="{BB327273-62EB-4E33-919E-9782FA8C9BD1}"/>
              </a:ext>
            </a:extLst>
          </p:cNvPr>
          <p:cNvSpPr/>
          <p:nvPr/>
        </p:nvSpPr>
        <p:spPr>
          <a:xfrm rot="10800000">
            <a:off x="-13983237" y="0"/>
            <a:ext cx="3672309" cy="6901255"/>
          </a:xfrm>
          <a:prstGeom prst="parallelogram">
            <a:avLst/>
          </a:prstGeom>
          <a:solidFill>
            <a:srgbClr val="4084F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DC0D9024-DA9D-485B-9B71-84ABB1B2BDBD}"/>
              </a:ext>
            </a:extLst>
          </p:cNvPr>
          <p:cNvSpPr txBox="1"/>
          <p:nvPr/>
        </p:nvSpPr>
        <p:spPr>
          <a:xfrm>
            <a:off x="4386823" y="9038313"/>
            <a:ext cx="3418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>
                <a:solidFill>
                  <a:srgbClr val="4084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>
                <a:solidFill>
                  <a:srgbClr val="E942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44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>
                <a:solidFill>
                  <a:srgbClr val="FBBD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Watching</a:t>
            </a:r>
            <a:r>
              <a:rPr lang="en-US" sz="4400" b="1">
                <a:solidFill>
                  <a:srgbClr val="33A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19" name="Hình ảnh 18">
            <a:extLst>
              <a:ext uri="{FF2B5EF4-FFF2-40B4-BE49-F238E27FC236}">
                <a16:creationId xmlns:a16="http://schemas.microsoft.com/office/drawing/2014/main" id="{3E6B1996-E0E3-493F-A90D-B13206968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55" b="94330" l="2317" r="88417">
                        <a14:foregroundMark x1="23938" y1="34021" x2="24324" y2="53608"/>
                        <a14:foregroundMark x1="23166" y1="29897" x2="24324" y2="46907"/>
                        <a14:foregroundMark x1="27799" y1="24742" x2="55598" y2="19072"/>
                        <a14:foregroundMark x1="39382" y1="15979" x2="55598" y2="15979"/>
                        <a14:foregroundMark x1="52124" y1="13402" x2="71429" y2="38144"/>
                        <a14:foregroundMark x1="72587" y1="28351" x2="74517" y2="56701"/>
                        <a14:foregroundMark x1="75676" y1="57216" x2="64479" y2="85052"/>
                        <a14:foregroundMark x1="39768" y1="82990" x2="50965" y2="90722"/>
                        <a14:foregroundMark x1="27799" y1="77835" x2="36293" y2="84021"/>
                        <a14:foregroundMark x1="22780" y1="63402" x2="30116" y2="76289"/>
                        <a14:foregroundMark x1="16988" y1="56701" x2="23166" y2="70103"/>
                        <a14:foregroundMark x1="17761" y1="59278" x2="20077" y2="71649"/>
                        <a14:foregroundMark x1="18919" y1="40722" x2="21236" y2="61340"/>
                        <a14:foregroundMark x1="19691" y1="32474" x2="21236" y2="52062"/>
                        <a14:foregroundMark x1="21236" y1="31443" x2="29730" y2="22680"/>
                        <a14:foregroundMark x1="32819" y1="19588" x2="51737" y2="13918"/>
                        <a14:foregroundMark x1="61390" y1="14948" x2="72587" y2="29381"/>
                        <a14:foregroundMark x1="73359" y1="30412" x2="78764" y2="43814"/>
                        <a14:foregroundMark x1="78764" y1="44845" x2="79537" y2="56701"/>
                        <a14:foregroundMark x1="80695" y1="50515" x2="76448" y2="69072"/>
                        <a14:foregroundMark x1="64093" y1="79897" x2="48263" y2="84536"/>
                        <a14:foregroundMark x1="37838" y1="85567" x2="45174" y2="88660"/>
                        <a14:foregroundMark x1="40154" y1="89691" x2="49035" y2="91237"/>
                        <a14:foregroundMark x1="53668" y1="90722" x2="61390" y2="89691"/>
                        <a14:foregroundMark x1="63320" y1="86598" x2="72973" y2="77835"/>
                        <a14:foregroundMark x1="78378" y1="60309" x2="77220" y2="70619"/>
                        <a14:foregroundMark x1="82625" y1="60309" x2="80309" y2="69072"/>
                        <a14:foregroundMark x1="77992" y1="32474" x2="80695" y2="43299"/>
                        <a14:foregroundMark x1="67954" y1="18557" x2="77220" y2="24742"/>
                        <a14:foregroundMark x1="57529" y1="11856" x2="61390" y2="15979"/>
                        <a14:foregroundMark x1="48263" y1="18041" x2="49035" y2="62887"/>
                        <a14:foregroundMark x1="37452" y1="33505" x2="45946" y2="71649"/>
                        <a14:foregroundMark x1="39768" y1="34536" x2="61390" y2="51546"/>
                        <a14:foregroundMark x1="49421" y1="34536" x2="72201" y2="46907"/>
                        <a14:foregroundMark x1="57915" y1="38144" x2="75290" y2="72165"/>
                        <a14:foregroundMark x1="51351" y1="62371" x2="54826" y2="69588"/>
                        <a14:foregroundMark x1="47876" y1="52062" x2="60618" y2="65464"/>
                        <a14:foregroundMark x1="33591" y1="89175" x2="41313" y2="89175"/>
                        <a14:foregroundMark x1="50193" y1="93814" x2="52124" y2="94330"/>
                        <a14:foregroundMark x1="64093" y1="89691" x2="72201" y2="84536"/>
                        <a14:foregroundMark x1="80309" y1="39175" x2="81081" y2="51546"/>
                        <a14:foregroundMark x1="79151" y1="30412" x2="83784" y2="46392"/>
                        <a14:foregroundMark x1="54054" y1="8247" x2="63320" y2="10309"/>
                        <a14:foregroundMark x1="39382" y1="7216" x2="2317" y2="31443"/>
                        <a14:foregroundMark x1="2317" y1="31443" x2="2317" y2="31443"/>
                        <a14:foregroundMark x1="44015" y1="7732" x2="52510" y2="8763"/>
                        <a14:foregroundMark x1="61390" y1="9794" x2="71815" y2="14948"/>
                        <a14:foregroundMark x1="72973" y1="16495" x2="75290" y2="20619"/>
                        <a14:foregroundMark x1="54826" y1="6186" x2="53668" y2="6701"/>
                        <a14:foregroundMark x1="44788" y1="7216" x2="52896" y2="7216"/>
                        <a14:foregroundMark x1="45560" y1="5155" x2="53668" y2="5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55" y="-3791989"/>
            <a:ext cx="1646741" cy="1233466"/>
          </a:xfrm>
          <a:prstGeom prst="rect">
            <a:avLst/>
          </a:prstGeom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8DF76F86-DC69-4D5E-97C1-3DF266847D17}"/>
              </a:ext>
            </a:extLst>
          </p:cNvPr>
          <p:cNvSpPr txBox="1"/>
          <p:nvPr/>
        </p:nvSpPr>
        <p:spPr>
          <a:xfrm>
            <a:off x="454073" y="908829"/>
            <a:ext cx="8134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5. IoT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Seek to gain access to IoT devices 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Reasons for increasing of IoT attacks: COVID 19, internet visibility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Four main types 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5D89FDC3-038B-4979-B35F-3EF3E0608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12" y="2723380"/>
            <a:ext cx="6623103" cy="3800005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5C357978-00E7-4A0B-AD09-DF4009D1FC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05" y="2578101"/>
            <a:ext cx="3668052" cy="240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43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846D0D8-DCD2-4512-9880-66DF83212E8F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726272" y="0"/>
            <a:ext cx="348680" cy="688804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66BF080-AC41-45F8-926E-42E2F55E77AD}"/>
              </a:ext>
            </a:extLst>
          </p:cNvPr>
          <p:cNvSpPr txBox="1"/>
          <p:nvPr/>
        </p:nvSpPr>
        <p:spPr>
          <a:xfrm rot="16200000">
            <a:off x="-1428806" y="4067683"/>
            <a:ext cx="394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Môn học thuyết trình 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5C09C11-09D1-445E-9820-8D5BDCA45D22}"/>
              </a:ext>
            </a:extLst>
          </p:cNvPr>
          <p:cNvSpPr txBox="1"/>
          <p:nvPr/>
        </p:nvSpPr>
        <p:spPr>
          <a:xfrm rot="16200000">
            <a:off x="-464088" y="2467114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</a:p>
        </p:txBody>
      </p:sp>
      <p:pic>
        <p:nvPicPr>
          <p:cNvPr id="12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602897D-3AF0-45B7-A1FB-69AEA1DA7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3"/>
          <a:stretch/>
        </p:blipFill>
        <p:spPr>
          <a:xfrm>
            <a:off x="3790229" y="1277661"/>
            <a:ext cx="5272006" cy="2261582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8197F37-1D9A-4AAD-8CFF-6CD62DE25E27}"/>
              </a:ext>
            </a:extLst>
          </p:cNvPr>
          <p:cNvSpPr txBox="1"/>
          <p:nvPr/>
        </p:nvSpPr>
        <p:spPr>
          <a:xfrm>
            <a:off x="3331271" y="3539243"/>
            <a:ext cx="65845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4. How to protect against Cyber Attacks?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090118" y="-1669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21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0" y="20420"/>
            <a:ext cx="12191905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28583" y="1458830"/>
            <a:ext cx="551930" cy="1905001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39975" y="3365501"/>
            <a:ext cx="551930" cy="179069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>
            <a:off x="265844" y="172663"/>
            <a:ext cx="85448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Protect Against Cyber Attacks</a:t>
            </a: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6019AE-11AF-43B2-B622-ABA48876C694}"/>
              </a:ext>
            </a:extLst>
          </p:cNvPr>
          <p:cNvSpPr txBox="1"/>
          <p:nvPr/>
        </p:nvSpPr>
        <p:spPr>
          <a:xfrm>
            <a:off x="265844" y="3930830"/>
            <a:ext cx="4697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2. Install a firewall: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Stands between user and server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Block some types of cyber attacks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Prevent DDOS attacks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C516-5923-45A7-B4D4-190E0FB4D46E}"/>
              </a:ext>
            </a:extLst>
          </p:cNvPr>
          <p:cNvSpPr txBox="1"/>
          <p:nvPr/>
        </p:nvSpPr>
        <p:spPr>
          <a:xfrm>
            <a:off x="265844" y="1372992"/>
            <a:ext cx="65722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1. Keep your software updated: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Reduce vulnerabilities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Have the latest patches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Use auto update</a:t>
            </a: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3460375B-AE26-443F-BDDD-95A534042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587" y="4142981"/>
            <a:ext cx="4257705" cy="2394959"/>
          </a:xfrm>
          <a:prstGeom prst="rect">
            <a:avLst/>
          </a:prstGeom>
        </p:spPr>
      </p:pic>
      <p:pic>
        <p:nvPicPr>
          <p:cNvPr id="13" name="Hình ảnh 12" descr="Ảnh có chứa văn bản, thiết bị điện tử, máy tính, máy tính xách tay&#10;&#10;Mô tả được tạo tự động">
            <a:extLst>
              <a:ext uri="{FF2B5EF4-FFF2-40B4-BE49-F238E27FC236}">
                <a16:creationId xmlns:a16="http://schemas.microsoft.com/office/drawing/2014/main" id="{D0DDD931-ACD0-4635-9D7E-B54238B0FB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301" y="1052741"/>
            <a:ext cx="4667418" cy="2717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561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487" y="0"/>
            <a:ext cx="12180418" cy="685632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1628583" y="5156200"/>
            <a:ext cx="587270" cy="17001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>
            <a:off x="355323" y="125257"/>
            <a:ext cx="83015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To Protect Against Cyber Attacks</a:t>
            </a:r>
          </a:p>
          <a:p>
            <a:endParaRPr lang="en-US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0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1543177"/>
            <a:ext cx="540538" cy="182232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71BD88-EE8B-4BD4-A2BA-61CADA88AE98}"/>
              </a:ext>
            </a:extLst>
          </p:cNvPr>
          <p:cNvSpPr txBox="1"/>
          <p:nvPr/>
        </p:nvSpPr>
        <p:spPr>
          <a:xfrm>
            <a:off x="355323" y="989653"/>
            <a:ext cx="73118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3. Wi-Fi security: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Prevent </a:t>
            </a:r>
            <a:r>
              <a:rPr lang="en-US" sz="2400" dirty="0" err="1">
                <a:solidFill>
                  <a:schemeClr val="bg1"/>
                </a:solidFill>
              </a:rPr>
              <a:t>MiTM</a:t>
            </a:r>
            <a:r>
              <a:rPr lang="en-US" sz="2400" dirty="0">
                <a:solidFill>
                  <a:schemeClr val="bg1"/>
                </a:solidFill>
              </a:rPr>
              <a:t> attacks</a:t>
            </a: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Using VPN to encrypt your connection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4DBE3-FD98-40FD-964D-F4BBF40F529F}"/>
              </a:ext>
            </a:extLst>
          </p:cNvPr>
          <p:cNvSpPr txBox="1"/>
          <p:nvPr/>
        </p:nvSpPr>
        <p:spPr>
          <a:xfrm flipH="1">
            <a:off x="355323" y="2643334"/>
            <a:ext cx="68165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4. Updated password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Avoid using same password for many things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Consider using hard passwords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Change your password periodically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6D0BCBA-F64F-4A82-B193-E64ACEA117EA}"/>
              </a:ext>
            </a:extLst>
          </p:cNvPr>
          <p:cNvSpPr txBox="1"/>
          <p:nvPr/>
        </p:nvSpPr>
        <p:spPr>
          <a:xfrm>
            <a:off x="355323" y="4742916"/>
            <a:ext cx="51657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5. Backup data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Have hope though all your data is lost</a:t>
            </a:r>
          </a:p>
          <a:p>
            <a:pPr marL="285750" indent="-285750">
              <a:buFontTx/>
              <a:buChar char="-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Enable auto backup</a:t>
            </a:r>
          </a:p>
        </p:txBody>
      </p:sp>
      <p:pic>
        <p:nvPicPr>
          <p:cNvPr id="11" name="Hình ảnh 10">
            <a:extLst>
              <a:ext uri="{FF2B5EF4-FFF2-40B4-BE49-F238E27FC236}">
                <a16:creationId xmlns:a16="http://schemas.microsoft.com/office/drawing/2014/main" id="{F4E4DFD3-5804-48FC-B316-C3B9A48112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856" y="1108796"/>
            <a:ext cx="3847748" cy="2008440"/>
          </a:xfrm>
          <a:prstGeom prst="rect">
            <a:avLst/>
          </a:prstGeom>
        </p:spPr>
      </p:pic>
      <p:pic>
        <p:nvPicPr>
          <p:cNvPr id="13" name="Hình ảnh 12">
            <a:extLst>
              <a:ext uri="{FF2B5EF4-FFF2-40B4-BE49-F238E27FC236}">
                <a16:creationId xmlns:a16="http://schemas.microsoft.com/office/drawing/2014/main" id="{576AC295-2F05-48C8-9F87-F37B557599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906" y="3591138"/>
            <a:ext cx="4710468" cy="2936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4925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0" y="-6899585"/>
            <a:ext cx="12215853" cy="685633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ộp Văn bản 17">
            <a:extLst>
              <a:ext uri="{FF2B5EF4-FFF2-40B4-BE49-F238E27FC236}">
                <a16:creationId xmlns:a16="http://schemas.microsoft.com/office/drawing/2014/main" id="{BBD1F686-8464-4510-AC0A-AF054D9756C3}"/>
              </a:ext>
            </a:extLst>
          </p:cNvPr>
          <p:cNvSpPr txBox="1"/>
          <p:nvPr/>
        </p:nvSpPr>
        <p:spPr>
          <a:xfrm>
            <a:off x="-185611" y="-6700201"/>
            <a:ext cx="3672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4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11628581" y="-6899584"/>
            <a:ext cx="563323" cy="5156200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991C25B7-0243-41A6-84AB-9A1C4B9B112E}"/>
              </a:ext>
            </a:extLst>
          </p:cNvPr>
          <p:cNvSpPr txBox="1"/>
          <p:nvPr/>
        </p:nvSpPr>
        <p:spPr>
          <a:xfrm rot="16200000">
            <a:off x="10546965" y="-2838789"/>
            <a:ext cx="27151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3</a:t>
            </a:r>
          </a:p>
        </p:txBody>
      </p:sp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11628583" y="-6899585"/>
            <a:ext cx="563322" cy="1543177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31EC2D3-3924-4E4B-B3FD-D31A6BC377D0}"/>
              </a:ext>
            </a:extLst>
          </p:cNvPr>
          <p:cNvSpPr txBox="1"/>
          <p:nvPr/>
        </p:nvSpPr>
        <p:spPr>
          <a:xfrm rot="16200000">
            <a:off x="10427808" y="-7125733"/>
            <a:ext cx="2964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1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11639975" y="-5396728"/>
            <a:ext cx="540538" cy="1862644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309C413C-DF86-4A1D-A357-B13D193C24AB}"/>
              </a:ext>
            </a:extLst>
          </p:cNvPr>
          <p:cNvSpPr txBox="1"/>
          <p:nvPr/>
        </p:nvSpPr>
        <p:spPr>
          <a:xfrm rot="16200000">
            <a:off x="10353060" y="-4629489"/>
            <a:ext cx="31257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2</a:t>
            </a:r>
          </a:p>
        </p:txBody>
      </p:sp>
      <p:sp>
        <p:nvSpPr>
          <p:cNvPr id="11" name="Hình bình hành 10">
            <a:extLst>
              <a:ext uri="{FF2B5EF4-FFF2-40B4-BE49-F238E27FC236}">
                <a16:creationId xmlns:a16="http://schemas.microsoft.com/office/drawing/2014/main" id="{74B96223-451B-4E02-A397-72ABF27C10D5}"/>
              </a:ext>
            </a:extLst>
          </p:cNvPr>
          <p:cNvSpPr/>
          <p:nvPr/>
        </p:nvSpPr>
        <p:spPr>
          <a:xfrm rot="10800000">
            <a:off x="520078" y="0"/>
            <a:ext cx="3672309" cy="6901255"/>
          </a:xfrm>
          <a:prstGeom prst="parallelogram">
            <a:avLst/>
          </a:prstGeom>
          <a:solidFill>
            <a:srgbClr val="E94236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ình bình hành 11">
            <a:extLst>
              <a:ext uri="{FF2B5EF4-FFF2-40B4-BE49-F238E27FC236}">
                <a16:creationId xmlns:a16="http://schemas.microsoft.com/office/drawing/2014/main" id="{03C7D79E-887F-4B29-932D-891AA6AF3442}"/>
              </a:ext>
            </a:extLst>
          </p:cNvPr>
          <p:cNvSpPr/>
          <p:nvPr/>
        </p:nvSpPr>
        <p:spPr>
          <a:xfrm rot="10800000">
            <a:off x="7617229" y="-43255"/>
            <a:ext cx="3672309" cy="6901255"/>
          </a:xfrm>
          <a:prstGeom prst="parallelogram">
            <a:avLst/>
          </a:prstGeom>
          <a:solidFill>
            <a:srgbClr val="FBBD06"/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ình bình hành 12">
            <a:extLst>
              <a:ext uri="{FF2B5EF4-FFF2-40B4-BE49-F238E27FC236}">
                <a16:creationId xmlns:a16="http://schemas.microsoft.com/office/drawing/2014/main" id="{B2096183-5E3A-43BF-8AAA-BC05561BA837}"/>
              </a:ext>
            </a:extLst>
          </p:cNvPr>
          <p:cNvSpPr/>
          <p:nvPr/>
        </p:nvSpPr>
        <p:spPr>
          <a:xfrm rot="10800000">
            <a:off x="9638994" y="-43255"/>
            <a:ext cx="3672309" cy="6901255"/>
          </a:xfrm>
          <a:prstGeom prst="parallelogram">
            <a:avLst/>
          </a:prstGeom>
          <a:solidFill>
            <a:srgbClr val="33A952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ình bình hành 2">
            <a:extLst>
              <a:ext uri="{FF2B5EF4-FFF2-40B4-BE49-F238E27FC236}">
                <a16:creationId xmlns:a16="http://schemas.microsoft.com/office/drawing/2014/main" id="{C937CABF-974B-4762-9499-DF57E80D39EB}"/>
              </a:ext>
            </a:extLst>
          </p:cNvPr>
          <p:cNvSpPr/>
          <p:nvPr/>
        </p:nvSpPr>
        <p:spPr>
          <a:xfrm rot="10800000">
            <a:off x="-1501687" y="0"/>
            <a:ext cx="3672309" cy="6901255"/>
          </a:xfrm>
          <a:prstGeom prst="parallelogram">
            <a:avLst/>
          </a:prstGeom>
          <a:solidFill>
            <a:srgbClr val="4084F3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F0ED232F-973E-4A4A-ADCD-0647194F8CD4}"/>
              </a:ext>
            </a:extLst>
          </p:cNvPr>
          <p:cNvSpPr txBox="1"/>
          <p:nvPr/>
        </p:nvSpPr>
        <p:spPr>
          <a:xfrm>
            <a:off x="4386823" y="3284291"/>
            <a:ext cx="341835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4084F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Thanks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>
                <a:solidFill>
                  <a:srgbClr val="E9423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400" b="1" dirty="0">
                <a:solidFill>
                  <a:srgbClr val="FBBD0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Listening</a:t>
            </a:r>
            <a:r>
              <a:rPr lang="en-US" sz="4400" b="1" dirty="0">
                <a:solidFill>
                  <a:srgbClr val="33A9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96C83840-8F82-406F-B1AD-00FD55CD1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55" b="94330" l="2317" r="88417">
                        <a14:foregroundMark x1="23938" y1="34021" x2="24324" y2="53608"/>
                        <a14:foregroundMark x1="23166" y1="29897" x2="24324" y2="46907"/>
                        <a14:foregroundMark x1="27799" y1="24742" x2="55598" y2="19072"/>
                        <a14:foregroundMark x1="39382" y1="15979" x2="55598" y2="15979"/>
                        <a14:foregroundMark x1="52124" y1="13402" x2="71429" y2="38144"/>
                        <a14:foregroundMark x1="72587" y1="28351" x2="74517" y2="56701"/>
                        <a14:foregroundMark x1="75676" y1="57216" x2="64479" y2="85052"/>
                        <a14:foregroundMark x1="39768" y1="82990" x2="50965" y2="90722"/>
                        <a14:foregroundMark x1="27799" y1="77835" x2="36293" y2="84021"/>
                        <a14:foregroundMark x1="22780" y1="63402" x2="30116" y2="76289"/>
                        <a14:foregroundMark x1="16988" y1="56701" x2="23166" y2="70103"/>
                        <a14:foregroundMark x1="17761" y1="59278" x2="20077" y2="71649"/>
                        <a14:foregroundMark x1="18919" y1="40722" x2="21236" y2="61340"/>
                        <a14:foregroundMark x1="19691" y1="32474" x2="21236" y2="52062"/>
                        <a14:foregroundMark x1="21236" y1="31443" x2="29730" y2="22680"/>
                        <a14:foregroundMark x1="32819" y1="19588" x2="51737" y2="13918"/>
                        <a14:foregroundMark x1="61390" y1="14948" x2="72587" y2="29381"/>
                        <a14:foregroundMark x1="73359" y1="30412" x2="78764" y2="43814"/>
                        <a14:foregroundMark x1="78764" y1="44845" x2="79537" y2="56701"/>
                        <a14:foregroundMark x1="80695" y1="50515" x2="76448" y2="69072"/>
                        <a14:foregroundMark x1="64093" y1="79897" x2="48263" y2="84536"/>
                        <a14:foregroundMark x1="37838" y1="85567" x2="45174" y2="88660"/>
                        <a14:foregroundMark x1="40154" y1="89691" x2="49035" y2="91237"/>
                        <a14:foregroundMark x1="53668" y1="90722" x2="61390" y2="89691"/>
                        <a14:foregroundMark x1="63320" y1="86598" x2="72973" y2="77835"/>
                        <a14:foregroundMark x1="78378" y1="60309" x2="77220" y2="70619"/>
                        <a14:foregroundMark x1="82625" y1="60309" x2="80309" y2="69072"/>
                        <a14:foregroundMark x1="77992" y1="32474" x2="80695" y2="43299"/>
                        <a14:foregroundMark x1="67954" y1="18557" x2="77220" y2="24742"/>
                        <a14:foregroundMark x1="57529" y1="11856" x2="61390" y2="15979"/>
                        <a14:foregroundMark x1="48263" y1="18041" x2="49035" y2="62887"/>
                        <a14:foregroundMark x1="37452" y1="33505" x2="45946" y2="71649"/>
                        <a14:foregroundMark x1="39768" y1="34536" x2="61390" y2="51546"/>
                        <a14:foregroundMark x1="49421" y1="34536" x2="72201" y2="46907"/>
                        <a14:foregroundMark x1="57915" y1="38144" x2="75290" y2="72165"/>
                        <a14:foregroundMark x1="51351" y1="62371" x2="54826" y2="69588"/>
                        <a14:foregroundMark x1="47876" y1="52062" x2="60618" y2="65464"/>
                        <a14:foregroundMark x1="33591" y1="89175" x2="41313" y2="89175"/>
                        <a14:foregroundMark x1="50193" y1="93814" x2="52124" y2="94330"/>
                        <a14:foregroundMark x1="64093" y1="89691" x2="72201" y2="84536"/>
                        <a14:foregroundMark x1="80309" y1="39175" x2="81081" y2="51546"/>
                        <a14:foregroundMark x1="79151" y1="30412" x2="83784" y2="46392"/>
                        <a14:foregroundMark x1="54054" y1="8247" x2="63320" y2="10309"/>
                        <a14:foregroundMark x1="39382" y1="7216" x2="2317" y2="31443"/>
                        <a14:foregroundMark x1="2317" y1="31443" x2="2317" y2="31443"/>
                        <a14:foregroundMark x1="44015" y1="7732" x2="52510" y2="8763"/>
                        <a14:foregroundMark x1="61390" y1="9794" x2="71815" y2="14948"/>
                        <a14:foregroundMark x1="72973" y1="16495" x2="75290" y2="20619"/>
                        <a14:foregroundMark x1="54826" y1="6186" x2="53668" y2="6701"/>
                        <a14:foregroundMark x1="44788" y1="7216" x2="52896" y2="7216"/>
                        <a14:foregroundMark x1="45560" y1="5155" x2="53668" y2="5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555" y="2173906"/>
            <a:ext cx="1646741" cy="123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25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colorful balloons&#10;&#10;Description automatically generated with medium confidence">
            <a:extLst>
              <a:ext uri="{FF2B5EF4-FFF2-40B4-BE49-F238E27FC236}">
                <a16:creationId xmlns:a16="http://schemas.microsoft.com/office/drawing/2014/main" id="{E5D4A870-0DF8-4881-A220-5F8A81E677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26" y="-4947457"/>
            <a:ext cx="3773347" cy="21225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6CE8C5-02F5-4F41-B0F0-83AD78B2AEB5}"/>
              </a:ext>
            </a:extLst>
          </p:cNvPr>
          <p:cNvSpPr txBox="1"/>
          <p:nvPr/>
        </p:nvSpPr>
        <p:spPr>
          <a:xfrm>
            <a:off x="3849305" y="-2042086"/>
            <a:ext cx="4045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rgbClr val="34393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Welcome to Group Name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9BFA28-6548-4576-B922-7BDDCB064DFE}"/>
              </a:ext>
            </a:extLst>
          </p:cNvPr>
          <p:cNvSpPr txBox="1"/>
          <p:nvPr/>
        </p:nvSpPr>
        <p:spPr>
          <a:xfrm>
            <a:off x="7561213" y="-2276190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34393C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972743-4FFB-42CC-A47C-A108E3447FD5}"/>
              </a:ext>
            </a:extLst>
          </p:cNvPr>
          <p:cNvSpPr txBox="1"/>
          <p:nvPr/>
        </p:nvSpPr>
        <p:spPr>
          <a:xfrm>
            <a:off x="7739742" y="-2276190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34393C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BD42E7-DF23-4B8E-A367-4684BBA7A779}"/>
              </a:ext>
            </a:extLst>
          </p:cNvPr>
          <p:cNvSpPr txBox="1"/>
          <p:nvPr/>
        </p:nvSpPr>
        <p:spPr>
          <a:xfrm>
            <a:off x="7918271" y="-2276190"/>
            <a:ext cx="310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>
                <a:solidFill>
                  <a:srgbClr val="34393C"/>
                </a:solidFill>
              </a:rPr>
              <a:t>.</a:t>
            </a:r>
          </a:p>
        </p:txBody>
      </p: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63CE80AF-10F1-48AD-AB7D-C9FA67EB2D0F}"/>
              </a:ext>
            </a:extLst>
          </p:cNvPr>
          <p:cNvGrpSpPr/>
          <p:nvPr/>
        </p:nvGrpSpPr>
        <p:grpSpPr>
          <a:xfrm>
            <a:off x="841585" y="8488860"/>
            <a:ext cx="2157823" cy="2847937"/>
            <a:chOff x="841585" y="1986455"/>
            <a:chExt cx="2157823" cy="2847937"/>
          </a:xfrm>
        </p:grpSpPr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5A06F7CE-452F-419A-9944-B9C761140618}"/>
                </a:ext>
              </a:extLst>
            </p:cNvPr>
            <p:cNvSpPr/>
            <p:nvPr/>
          </p:nvSpPr>
          <p:spPr>
            <a:xfrm>
              <a:off x="84158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Hình Bầu dục 18">
              <a:extLst>
                <a:ext uri="{FF2B5EF4-FFF2-40B4-BE49-F238E27FC236}">
                  <a16:creationId xmlns:a16="http://schemas.microsoft.com/office/drawing/2014/main" id="{04C3961C-9DC8-4E10-B2CE-3025C2835321}"/>
                </a:ext>
              </a:extLst>
            </p:cNvPr>
            <p:cNvSpPr/>
            <p:nvPr/>
          </p:nvSpPr>
          <p:spPr>
            <a:xfrm>
              <a:off x="1175004" y="2299249"/>
              <a:ext cx="1564582" cy="151349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767" b="-370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Hộp Văn bản 19">
              <a:extLst>
                <a:ext uri="{FF2B5EF4-FFF2-40B4-BE49-F238E27FC236}">
                  <a16:creationId xmlns:a16="http://schemas.microsoft.com/office/drawing/2014/main" id="{0219B5D3-02E1-4F84-BE7D-1875F2554BAB}"/>
                </a:ext>
              </a:extLst>
            </p:cNvPr>
            <p:cNvSpPr txBox="1"/>
            <p:nvPr/>
          </p:nvSpPr>
          <p:spPr>
            <a:xfrm>
              <a:off x="1329524" y="3935571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21" name="Hộp Văn bản 20">
              <a:extLst>
                <a:ext uri="{FF2B5EF4-FFF2-40B4-BE49-F238E27FC236}">
                  <a16:creationId xmlns:a16="http://schemas.microsoft.com/office/drawing/2014/main" id="{97674E7F-2645-4C9B-AF83-E0BB77877D96}"/>
                </a:ext>
              </a:extLst>
            </p:cNvPr>
            <p:cNvSpPr txBox="1"/>
            <p:nvPr/>
          </p:nvSpPr>
          <p:spPr>
            <a:xfrm>
              <a:off x="1097369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22" name="Nhóm 21">
            <a:extLst>
              <a:ext uri="{FF2B5EF4-FFF2-40B4-BE49-F238E27FC236}">
                <a16:creationId xmlns:a16="http://schemas.microsoft.com/office/drawing/2014/main" id="{D729210B-A826-45B8-9741-0FEDD9A7461F}"/>
              </a:ext>
            </a:extLst>
          </p:cNvPr>
          <p:cNvGrpSpPr/>
          <p:nvPr/>
        </p:nvGrpSpPr>
        <p:grpSpPr>
          <a:xfrm>
            <a:off x="3369061" y="12586728"/>
            <a:ext cx="2157823" cy="2847937"/>
            <a:chOff x="3369061" y="1986455"/>
            <a:chExt cx="2157823" cy="2847937"/>
          </a:xfrm>
        </p:grpSpPr>
        <p:sp>
          <p:nvSpPr>
            <p:cNvPr id="23" name="Hình chữ nhật: Góc Tròn 22">
              <a:extLst>
                <a:ext uri="{FF2B5EF4-FFF2-40B4-BE49-F238E27FC236}">
                  <a16:creationId xmlns:a16="http://schemas.microsoft.com/office/drawing/2014/main" id="{FD9976E8-F8A1-454F-B664-A7ECF23FD47B}"/>
                </a:ext>
              </a:extLst>
            </p:cNvPr>
            <p:cNvSpPr/>
            <p:nvPr/>
          </p:nvSpPr>
          <p:spPr>
            <a:xfrm>
              <a:off x="3369061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Hình Bầu dục 23">
              <a:extLst>
                <a:ext uri="{FF2B5EF4-FFF2-40B4-BE49-F238E27FC236}">
                  <a16:creationId xmlns:a16="http://schemas.microsoft.com/office/drawing/2014/main" id="{21E8E5CD-1A3E-43B3-AEDE-E634366668C1}"/>
                </a:ext>
              </a:extLst>
            </p:cNvPr>
            <p:cNvSpPr/>
            <p:nvPr/>
          </p:nvSpPr>
          <p:spPr>
            <a:xfrm>
              <a:off x="3737774" y="2308274"/>
              <a:ext cx="1564582" cy="151349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744" r="-272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Hộp Văn bản 24">
              <a:extLst>
                <a:ext uri="{FF2B5EF4-FFF2-40B4-BE49-F238E27FC236}">
                  <a16:creationId xmlns:a16="http://schemas.microsoft.com/office/drawing/2014/main" id="{9145AFF8-D638-44F6-93F4-071158561EDB}"/>
                </a:ext>
              </a:extLst>
            </p:cNvPr>
            <p:cNvSpPr txBox="1"/>
            <p:nvPr/>
          </p:nvSpPr>
          <p:spPr>
            <a:xfrm>
              <a:off x="3878760" y="3954233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26" name="Hộp Văn bản 25">
              <a:extLst>
                <a:ext uri="{FF2B5EF4-FFF2-40B4-BE49-F238E27FC236}">
                  <a16:creationId xmlns:a16="http://schemas.microsoft.com/office/drawing/2014/main" id="{9C987F88-70B9-41ED-8E60-17245B8B6F7B}"/>
                </a:ext>
              </a:extLst>
            </p:cNvPr>
            <p:cNvSpPr txBox="1"/>
            <p:nvPr/>
          </p:nvSpPr>
          <p:spPr>
            <a:xfrm>
              <a:off x="3643565" y="4283717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id="{AB579A81-E967-4680-BF48-99B7D8C93EE6}"/>
              </a:ext>
            </a:extLst>
          </p:cNvPr>
          <p:cNvGrpSpPr/>
          <p:nvPr/>
        </p:nvGrpSpPr>
        <p:grpSpPr>
          <a:xfrm>
            <a:off x="5865438" y="16781961"/>
            <a:ext cx="2157823" cy="2847937"/>
            <a:chOff x="5865438" y="1986455"/>
            <a:chExt cx="2157823" cy="2847937"/>
          </a:xfrm>
        </p:grpSpPr>
        <p:sp>
          <p:nvSpPr>
            <p:cNvPr id="28" name="Hình chữ nhật: Góc Tròn 27">
              <a:extLst>
                <a:ext uri="{FF2B5EF4-FFF2-40B4-BE49-F238E27FC236}">
                  <a16:creationId xmlns:a16="http://schemas.microsoft.com/office/drawing/2014/main" id="{B5B6CAEE-2FA4-43A0-9B8A-ADE666D8A67F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ình Bầu dục 28">
              <a:extLst>
                <a:ext uri="{FF2B5EF4-FFF2-40B4-BE49-F238E27FC236}">
                  <a16:creationId xmlns:a16="http://schemas.microsoft.com/office/drawing/2014/main" id="{6F6EC906-8C84-4467-828E-56C22297BE12}"/>
                </a:ext>
              </a:extLst>
            </p:cNvPr>
            <p:cNvSpPr/>
            <p:nvPr/>
          </p:nvSpPr>
          <p:spPr>
            <a:xfrm>
              <a:off x="6175575" y="2234458"/>
              <a:ext cx="1564582" cy="151349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573" t="-1909" r="-37213" b="-351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56C1E5C2-676A-4CB2-BAF8-1EF9010F45CC}"/>
                </a:ext>
              </a:extLst>
            </p:cNvPr>
            <p:cNvSpPr txBox="1"/>
            <p:nvPr/>
          </p:nvSpPr>
          <p:spPr>
            <a:xfrm>
              <a:off x="63411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A3E5E71F-2E52-48F5-BA7B-8560613AF231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67D02828-FACB-4671-88DF-9B1963296E63}"/>
              </a:ext>
            </a:extLst>
          </p:cNvPr>
          <p:cNvGrpSpPr/>
          <p:nvPr/>
        </p:nvGrpSpPr>
        <p:grpSpPr>
          <a:xfrm>
            <a:off x="8361815" y="20678965"/>
            <a:ext cx="2157823" cy="2847937"/>
            <a:chOff x="8361815" y="1986455"/>
            <a:chExt cx="2157823" cy="2847937"/>
          </a:xfrm>
        </p:grpSpPr>
        <p:sp>
          <p:nvSpPr>
            <p:cNvPr id="33" name="Hình chữ nhật: Góc Tròn 32">
              <a:extLst>
                <a:ext uri="{FF2B5EF4-FFF2-40B4-BE49-F238E27FC236}">
                  <a16:creationId xmlns:a16="http://schemas.microsoft.com/office/drawing/2014/main" id="{063857F2-12F7-48D2-AA06-4106F4E902B4}"/>
                </a:ext>
              </a:extLst>
            </p:cNvPr>
            <p:cNvSpPr/>
            <p:nvPr/>
          </p:nvSpPr>
          <p:spPr>
            <a:xfrm>
              <a:off x="836181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ình Bầu dục 33">
              <a:extLst>
                <a:ext uri="{FF2B5EF4-FFF2-40B4-BE49-F238E27FC236}">
                  <a16:creationId xmlns:a16="http://schemas.microsoft.com/office/drawing/2014/main" id="{9A56800A-958E-4077-8501-E997112754FF}"/>
                </a:ext>
              </a:extLst>
            </p:cNvPr>
            <p:cNvSpPr/>
            <p:nvPr/>
          </p:nvSpPr>
          <p:spPr>
            <a:xfrm>
              <a:off x="8670123" y="2234458"/>
              <a:ext cx="1564582" cy="151349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6193" t="-42988" r="-39191" b="-589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Hộp Văn bản 34">
              <a:extLst>
                <a:ext uri="{FF2B5EF4-FFF2-40B4-BE49-F238E27FC236}">
                  <a16:creationId xmlns:a16="http://schemas.microsoft.com/office/drawing/2014/main" id="{41DEC40E-F096-4205-826C-9A1834364690}"/>
                </a:ext>
              </a:extLst>
            </p:cNvPr>
            <p:cNvSpPr txBox="1"/>
            <p:nvPr/>
          </p:nvSpPr>
          <p:spPr>
            <a:xfrm>
              <a:off x="88346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6" name="Hộp Văn bản 35">
              <a:extLst>
                <a:ext uri="{FF2B5EF4-FFF2-40B4-BE49-F238E27FC236}">
                  <a16:creationId xmlns:a16="http://schemas.microsoft.com/office/drawing/2014/main" id="{0573EBD0-81C7-4C59-A141-27AAD69982FE}"/>
                </a:ext>
              </a:extLst>
            </p:cNvPr>
            <p:cNvSpPr txBox="1"/>
            <p:nvPr/>
          </p:nvSpPr>
          <p:spPr>
            <a:xfrm>
              <a:off x="8621078" y="4291170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pic>
        <p:nvPicPr>
          <p:cNvPr id="37" name="Hình ảnh 36">
            <a:extLst>
              <a:ext uri="{FF2B5EF4-FFF2-40B4-BE49-F238E27FC236}">
                <a16:creationId xmlns:a16="http://schemas.microsoft.com/office/drawing/2014/main" id="{979A646A-0AA6-490E-AF49-0F0471039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-2503831"/>
            <a:ext cx="1501566" cy="507951"/>
          </a:xfrm>
          <a:prstGeom prst="rect">
            <a:avLst/>
          </a:prstGeom>
        </p:spPr>
      </p:pic>
      <p:pic>
        <p:nvPicPr>
          <p:cNvPr id="38" name="Hình ảnh 37">
            <a:extLst>
              <a:ext uri="{FF2B5EF4-FFF2-40B4-BE49-F238E27FC236}">
                <a16:creationId xmlns:a16="http://schemas.microsoft.com/office/drawing/2014/main" id="{4BA90237-D4A4-43C2-9590-DBF98127460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42879" y1="10130" x2="46364" y2="10130"/>
                        <a14:foregroundMark x1="71364" y1="69351" x2="71364" y2="69351"/>
                        <a14:foregroundMark x1="73636" y1="57403" x2="73636" y2="57403"/>
                        <a14:foregroundMark x1="49545" y1="41558" x2="49545" y2="41818"/>
                        <a14:foregroundMark x1="74697" y1="48571" x2="74697" y2="48571"/>
                        <a14:foregroundMark x1="73485" y1="39221" x2="73485" y2="39221"/>
                        <a14:foregroundMark x1="70909" y1="29870" x2="70909" y2="29870"/>
                        <a14:foregroundMark x1="66970" y1="22078" x2="66970" y2="22078"/>
                        <a14:foregroundMark x1="66515" y1="81039" x2="66515" y2="81039"/>
                        <a14:foregroundMark x1="54394" y1="86753" x2="54394" y2="86753"/>
                        <a14:foregroundMark x1="33788" y1="80519" x2="33788" y2="80519"/>
                        <a14:foregroundMark x1="29848" y1="68052" x2="29848" y2="68052"/>
                        <a14:foregroundMark x1="26667" y1="60000" x2="26667" y2="60000"/>
                        <a14:foregroundMark x1="23788" y1="53766" x2="23788" y2="53766"/>
                        <a14:foregroundMark x1="24545" y1="45974" x2="24545" y2="45974"/>
                        <a14:foregroundMark x1="27273" y1="39221" x2="27273" y2="39221"/>
                        <a14:foregroundMark x1="29697" y1="30390" x2="29697" y2="30390"/>
                        <a14:foregroundMark x1="32727" y1="21039" x2="32727" y2="21039"/>
                        <a14:foregroundMark x1="47727" y1="42597" x2="48788" y2="56883"/>
                        <a14:foregroundMark x1="46212" y1="37662" x2="46364" y2="41818"/>
                        <a14:foregroundMark x1="51667" y1="37662" x2="54091" y2="44935"/>
                        <a14:foregroundMark x1="47576" y1="41299" x2="47121" y2="42338"/>
                        <a14:backgroundMark x1="52273" y1="4935" x2="52273" y2="4935"/>
                        <a14:backgroundMark x1="49697" y1="10130" x2="49697" y2="10130"/>
                        <a14:backgroundMark x1="50909" y1="4675" x2="50909" y2="4675"/>
                        <a14:backgroundMark x1="47879" y1="9351" x2="47879" y2="9351"/>
                        <a14:backgroundMark x1="49697" y1="21558" x2="49697" y2="21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3" r="18597"/>
          <a:stretch/>
        </p:blipFill>
        <p:spPr>
          <a:xfrm>
            <a:off x="427391" y="7678814"/>
            <a:ext cx="927058" cy="82512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2976282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2976283" y="0"/>
            <a:ext cx="3119718" cy="687842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1CC990A7-0F70-44CE-84F0-DEE89C9EF79F}"/>
              </a:ext>
            </a:extLst>
          </p:cNvPr>
          <p:cNvSpPr/>
          <p:nvPr/>
        </p:nvSpPr>
        <p:spPr>
          <a:xfrm>
            <a:off x="6096000" y="20420"/>
            <a:ext cx="2976282" cy="6858000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5AD4FD84-4154-4854-BA73-8185D9C19F9E}"/>
              </a:ext>
            </a:extLst>
          </p:cNvPr>
          <p:cNvSpPr/>
          <p:nvPr/>
        </p:nvSpPr>
        <p:spPr>
          <a:xfrm>
            <a:off x="9072283" y="20420"/>
            <a:ext cx="3119718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25C6640-FAF8-420D-91E1-A3BDDE8C38C7}"/>
              </a:ext>
            </a:extLst>
          </p:cNvPr>
          <p:cNvSpPr txBox="1"/>
          <p:nvPr/>
        </p:nvSpPr>
        <p:spPr>
          <a:xfrm>
            <a:off x="142672" y="3023711"/>
            <a:ext cx="269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DC13B05-84B2-451A-9E9E-20F2247A9EDD}"/>
              </a:ext>
            </a:extLst>
          </p:cNvPr>
          <p:cNvSpPr txBox="1"/>
          <p:nvPr/>
        </p:nvSpPr>
        <p:spPr>
          <a:xfrm>
            <a:off x="3118954" y="3023711"/>
            <a:ext cx="269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24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opic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6579503-7339-43CB-9E71-0C922AFCCE17}"/>
              </a:ext>
            </a:extLst>
          </p:cNvPr>
          <p:cNvSpPr txBox="1"/>
          <p:nvPr/>
        </p:nvSpPr>
        <p:spPr>
          <a:xfrm>
            <a:off x="6238672" y="3013501"/>
            <a:ext cx="269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8B38463-ABF6-4BA7-BEC1-865E28EADA5C}"/>
              </a:ext>
            </a:extLst>
          </p:cNvPr>
          <p:cNvSpPr txBox="1"/>
          <p:nvPr/>
        </p:nvSpPr>
        <p:spPr>
          <a:xfrm>
            <a:off x="9319098" y="3033921"/>
            <a:ext cx="26909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6428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Hình Bầu dục 66">
            <a:extLst>
              <a:ext uri="{FF2B5EF4-FFF2-40B4-BE49-F238E27FC236}">
                <a16:creationId xmlns:a16="http://schemas.microsoft.com/office/drawing/2014/main" id="{9C441038-4096-4FD4-97BC-B24A84C04DDA}"/>
              </a:ext>
            </a:extLst>
          </p:cNvPr>
          <p:cNvSpPr/>
          <p:nvPr/>
        </p:nvSpPr>
        <p:spPr>
          <a:xfrm>
            <a:off x="16297021" y="-1554735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F777FD2-DD95-48FA-8CC3-2EA8C11D4E98}"/>
              </a:ext>
            </a:extLst>
          </p:cNvPr>
          <p:cNvSpPr/>
          <p:nvPr/>
        </p:nvSpPr>
        <p:spPr>
          <a:xfrm>
            <a:off x="-22501" y="-40670"/>
            <a:ext cx="11166435" cy="6919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18B0653-2B9D-43EC-8C49-71F632FA0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178409"/>
            <a:ext cx="1501566" cy="507951"/>
          </a:xfrm>
          <a:prstGeom prst="rect">
            <a:avLst/>
          </a:prstGeom>
        </p:spPr>
      </p:pic>
      <p:grpSp>
        <p:nvGrpSpPr>
          <p:cNvPr id="39" name="Nhóm 38">
            <a:extLst>
              <a:ext uri="{FF2B5EF4-FFF2-40B4-BE49-F238E27FC236}">
                <a16:creationId xmlns:a16="http://schemas.microsoft.com/office/drawing/2014/main" id="{3994D411-3A99-4AE7-9E0D-861A3127AEFE}"/>
              </a:ext>
            </a:extLst>
          </p:cNvPr>
          <p:cNvGrpSpPr/>
          <p:nvPr/>
        </p:nvGrpSpPr>
        <p:grpSpPr>
          <a:xfrm>
            <a:off x="1982061" y="1864690"/>
            <a:ext cx="2475011" cy="2847937"/>
            <a:chOff x="1385165" y="1909182"/>
            <a:chExt cx="2475011" cy="2847937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B93D4501-F93E-4EEE-B55E-6F8E44854850}"/>
                </a:ext>
              </a:extLst>
            </p:cNvPr>
            <p:cNvSpPr/>
            <p:nvPr/>
          </p:nvSpPr>
          <p:spPr>
            <a:xfrm>
              <a:off x="1554675" y="1909182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E267F7B-60D9-4525-B781-480E95FB4664}"/>
                </a:ext>
              </a:extLst>
            </p:cNvPr>
            <p:cNvSpPr txBox="1"/>
            <p:nvPr/>
          </p:nvSpPr>
          <p:spPr>
            <a:xfrm>
              <a:off x="1385165" y="3788571"/>
              <a:ext cx="24750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Hoàng Gia Nguyên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1305905-546F-4CB0-85AE-C55E9971024E}"/>
                </a:ext>
              </a:extLst>
            </p:cNvPr>
            <p:cNvSpPr txBox="1"/>
            <p:nvPr/>
          </p:nvSpPr>
          <p:spPr>
            <a:xfrm>
              <a:off x="1791336" y="4157903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20204889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60625E5-1838-4ADB-BC3C-DF72C5959299}"/>
              </a:ext>
            </a:extLst>
          </p:cNvPr>
          <p:cNvGrpSpPr/>
          <p:nvPr/>
        </p:nvGrpSpPr>
        <p:grpSpPr>
          <a:xfrm>
            <a:off x="7244981" y="1864691"/>
            <a:ext cx="2157823" cy="2847937"/>
            <a:chOff x="5865438" y="1986455"/>
            <a:chExt cx="2157823" cy="2847937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401C82EB-9DA8-4D02-BE62-713E134CD2B6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AEF1B47-D15D-4B83-8E44-72B7C870CA1D}"/>
                </a:ext>
              </a:extLst>
            </p:cNvPr>
            <p:cNvSpPr txBox="1"/>
            <p:nvPr/>
          </p:nvSpPr>
          <p:spPr>
            <a:xfrm>
              <a:off x="6024842" y="3869672"/>
              <a:ext cx="189614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Hoàng Long Vũ</a:t>
              </a:r>
              <a:endPara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817660BE-E227-4A3E-BB88-B8E862FDABDC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20204897</a:t>
              </a:r>
            </a:p>
          </p:txBody>
        </p:sp>
      </p:grp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36CBC69-794C-458E-AB7F-86C922D70EE4}"/>
              </a:ext>
            </a:extLst>
          </p:cNvPr>
          <p:cNvSpPr txBox="1"/>
          <p:nvPr/>
        </p:nvSpPr>
        <p:spPr>
          <a:xfrm>
            <a:off x="754043" y="356768"/>
            <a:ext cx="42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400" b="1" dirty="0"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73A3767B-B9D5-4303-BB2F-2FBF9F768AE3}"/>
              </a:ext>
            </a:extLst>
          </p:cNvPr>
          <p:cNvSpPr/>
          <p:nvPr/>
        </p:nvSpPr>
        <p:spPr>
          <a:xfrm>
            <a:off x="11504991" y="-11135"/>
            <a:ext cx="1248685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3B4E56C8-A3E6-4CDF-8AD4-20872D96E05B}"/>
              </a:ext>
            </a:extLst>
          </p:cNvPr>
          <p:cNvSpPr/>
          <p:nvPr/>
        </p:nvSpPr>
        <p:spPr>
          <a:xfrm>
            <a:off x="19945650" y="4660502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1F7F0B29-5298-4414-A8C0-5CEFB975BF16}"/>
              </a:ext>
            </a:extLst>
          </p:cNvPr>
          <p:cNvSpPr/>
          <p:nvPr/>
        </p:nvSpPr>
        <p:spPr>
          <a:xfrm>
            <a:off x="26650121" y="4516492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ình Bầu dục 54">
            <a:extLst>
              <a:ext uri="{FF2B5EF4-FFF2-40B4-BE49-F238E27FC236}">
                <a16:creationId xmlns:a16="http://schemas.microsoft.com/office/drawing/2014/main" id="{5D2C7FAC-EEB5-4D9C-8A9B-EC337FDB219B}"/>
              </a:ext>
            </a:extLst>
          </p:cNvPr>
          <p:cNvSpPr/>
          <p:nvPr/>
        </p:nvSpPr>
        <p:spPr>
          <a:xfrm>
            <a:off x="13746097" y="1677641"/>
            <a:ext cx="1147935" cy="1108511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ình Bầu dục 55">
            <a:extLst>
              <a:ext uri="{FF2B5EF4-FFF2-40B4-BE49-F238E27FC236}">
                <a16:creationId xmlns:a16="http://schemas.microsoft.com/office/drawing/2014/main" id="{4ABFBDE7-8E38-488E-B3C5-D3D44AD2878F}"/>
              </a:ext>
            </a:extLst>
          </p:cNvPr>
          <p:cNvSpPr/>
          <p:nvPr/>
        </p:nvSpPr>
        <p:spPr>
          <a:xfrm>
            <a:off x="18007679" y="5492752"/>
            <a:ext cx="900908" cy="898717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ình Bầu dục 56">
            <a:extLst>
              <a:ext uri="{FF2B5EF4-FFF2-40B4-BE49-F238E27FC236}">
                <a16:creationId xmlns:a16="http://schemas.microsoft.com/office/drawing/2014/main" id="{8FF32E43-BEBA-4A63-A92F-F0FDEB8D5D00}"/>
              </a:ext>
            </a:extLst>
          </p:cNvPr>
          <p:cNvSpPr/>
          <p:nvPr/>
        </p:nvSpPr>
        <p:spPr>
          <a:xfrm>
            <a:off x="21232480" y="514122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Nhóm 57">
            <a:extLst>
              <a:ext uri="{FF2B5EF4-FFF2-40B4-BE49-F238E27FC236}">
                <a16:creationId xmlns:a16="http://schemas.microsoft.com/office/drawing/2014/main" id="{B4430DA9-8B94-4384-82B1-B62B5C8D50FC}"/>
              </a:ext>
            </a:extLst>
          </p:cNvPr>
          <p:cNvGrpSpPr/>
          <p:nvPr/>
        </p:nvGrpSpPr>
        <p:grpSpPr>
          <a:xfrm>
            <a:off x="22920983" y="-601268"/>
            <a:ext cx="3025976" cy="2898882"/>
            <a:chOff x="5977647" y="546470"/>
            <a:chExt cx="3025976" cy="2898882"/>
          </a:xfrm>
        </p:grpSpPr>
        <p:sp>
          <p:nvSpPr>
            <p:cNvPr id="59" name="Hình Bầu dục 58">
              <a:extLst>
                <a:ext uri="{FF2B5EF4-FFF2-40B4-BE49-F238E27FC236}">
                  <a16:creationId xmlns:a16="http://schemas.microsoft.com/office/drawing/2014/main" id="{56F33EDD-5DC1-47C2-BF0B-F0F4DD44EA08}"/>
                </a:ext>
              </a:extLst>
            </p:cNvPr>
            <p:cNvSpPr/>
            <p:nvPr/>
          </p:nvSpPr>
          <p:spPr>
            <a:xfrm>
              <a:off x="5977647" y="546470"/>
              <a:ext cx="2828048" cy="2745209"/>
            </a:xfrm>
            <a:prstGeom prst="ellipse">
              <a:avLst/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ình Bầu dục 59">
              <a:extLst>
                <a:ext uri="{FF2B5EF4-FFF2-40B4-BE49-F238E27FC236}">
                  <a16:creationId xmlns:a16="http://schemas.microsoft.com/office/drawing/2014/main" id="{FC145DEA-5DAF-4FE7-8601-90A5DED6E423}"/>
                </a:ext>
              </a:extLst>
            </p:cNvPr>
            <p:cNvSpPr/>
            <p:nvPr/>
          </p:nvSpPr>
          <p:spPr>
            <a:xfrm>
              <a:off x="6175575" y="700143"/>
              <a:ext cx="2828048" cy="2745209"/>
            </a:xfrm>
            <a:prstGeom prst="ellipse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ình Bầu dục 60">
              <a:extLst>
                <a:ext uri="{FF2B5EF4-FFF2-40B4-BE49-F238E27FC236}">
                  <a16:creationId xmlns:a16="http://schemas.microsoft.com/office/drawing/2014/main" id="{662920CD-4094-4F93-986D-9721889B5438}"/>
                </a:ext>
              </a:extLst>
            </p:cNvPr>
            <p:cNvSpPr/>
            <p:nvPr/>
          </p:nvSpPr>
          <p:spPr>
            <a:xfrm>
              <a:off x="6040053" y="625433"/>
              <a:ext cx="2828048" cy="2745209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2" name="Nhóm 61">
            <a:extLst>
              <a:ext uri="{FF2B5EF4-FFF2-40B4-BE49-F238E27FC236}">
                <a16:creationId xmlns:a16="http://schemas.microsoft.com/office/drawing/2014/main" id="{61D08008-6CE8-46D7-A727-3D3CE6A7716D}"/>
              </a:ext>
            </a:extLst>
          </p:cNvPr>
          <p:cNvGrpSpPr/>
          <p:nvPr/>
        </p:nvGrpSpPr>
        <p:grpSpPr>
          <a:xfrm>
            <a:off x="15256771" y="2821518"/>
            <a:ext cx="2961576" cy="2966770"/>
            <a:chOff x="2825308" y="2766294"/>
            <a:chExt cx="2961576" cy="2966770"/>
          </a:xfrm>
        </p:grpSpPr>
        <p:sp>
          <p:nvSpPr>
            <p:cNvPr id="63" name="Hình Bầu dục 62">
              <a:extLst>
                <a:ext uri="{FF2B5EF4-FFF2-40B4-BE49-F238E27FC236}">
                  <a16:creationId xmlns:a16="http://schemas.microsoft.com/office/drawing/2014/main" id="{3827050B-47C0-432A-BE15-92C0EEBE6938}"/>
                </a:ext>
              </a:extLst>
            </p:cNvPr>
            <p:cNvSpPr/>
            <p:nvPr/>
          </p:nvSpPr>
          <p:spPr>
            <a:xfrm>
              <a:off x="2825308" y="2766294"/>
              <a:ext cx="2828048" cy="2745209"/>
            </a:xfrm>
            <a:prstGeom prst="ellipse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ình Bầu dục 63">
              <a:extLst>
                <a:ext uri="{FF2B5EF4-FFF2-40B4-BE49-F238E27FC236}">
                  <a16:creationId xmlns:a16="http://schemas.microsoft.com/office/drawing/2014/main" id="{209B1398-4899-4259-9638-6E3A57FE1AD0}"/>
                </a:ext>
              </a:extLst>
            </p:cNvPr>
            <p:cNvSpPr/>
            <p:nvPr/>
          </p:nvSpPr>
          <p:spPr>
            <a:xfrm>
              <a:off x="2958836" y="2987855"/>
              <a:ext cx="2828048" cy="2745209"/>
            </a:xfrm>
            <a:prstGeom prst="ellipse">
              <a:avLst/>
            </a:prstGeom>
            <a:solidFill>
              <a:srgbClr val="FBB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ình Bầu dục 64">
              <a:extLst>
                <a:ext uri="{FF2B5EF4-FFF2-40B4-BE49-F238E27FC236}">
                  <a16:creationId xmlns:a16="http://schemas.microsoft.com/office/drawing/2014/main" id="{E8ACB4D2-0E16-4472-A9C7-77237BF800FA}"/>
                </a:ext>
              </a:extLst>
            </p:cNvPr>
            <p:cNvSpPr/>
            <p:nvPr/>
          </p:nvSpPr>
          <p:spPr>
            <a:xfrm>
              <a:off x="2929608" y="2859687"/>
              <a:ext cx="2828048" cy="2745209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49" t="-19127" r="-349" b="-627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9" name="Hình Bầu dục 68">
            <a:extLst>
              <a:ext uri="{FF2B5EF4-FFF2-40B4-BE49-F238E27FC236}">
                <a16:creationId xmlns:a16="http://schemas.microsoft.com/office/drawing/2014/main" id="{2515660C-1B9B-4250-A414-4B2CD2D9B616}"/>
              </a:ext>
            </a:extLst>
          </p:cNvPr>
          <p:cNvSpPr/>
          <p:nvPr/>
        </p:nvSpPr>
        <p:spPr>
          <a:xfrm>
            <a:off x="13109511" y="6173557"/>
            <a:ext cx="667023" cy="653983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ình Bầu dục 71">
            <a:extLst>
              <a:ext uri="{FF2B5EF4-FFF2-40B4-BE49-F238E27FC236}">
                <a16:creationId xmlns:a16="http://schemas.microsoft.com/office/drawing/2014/main" id="{C0BBD083-7B5C-49F8-980E-50E1F1552401}"/>
              </a:ext>
            </a:extLst>
          </p:cNvPr>
          <p:cNvSpPr/>
          <p:nvPr/>
        </p:nvSpPr>
        <p:spPr>
          <a:xfrm>
            <a:off x="14458820" y="-164958"/>
            <a:ext cx="1305853" cy="1279864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Hình Bầu dục 76">
            <a:extLst>
              <a:ext uri="{FF2B5EF4-FFF2-40B4-BE49-F238E27FC236}">
                <a16:creationId xmlns:a16="http://schemas.microsoft.com/office/drawing/2014/main" id="{188F7A3F-BC98-465C-A48D-37A8760F9342}"/>
              </a:ext>
            </a:extLst>
          </p:cNvPr>
          <p:cNvSpPr/>
          <p:nvPr/>
        </p:nvSpPr>
        <p:spPr>
          <a:xfrm>
            <a:off x="28995546" y="2061974"/>
            <a:ext cx="485725" cy="507950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Hình Bầu dục 78">
            <a:extLst>
              <a:ext uri="{FF2B5EF4-FFF2-40B4-BE49-F238E27FC236}">
                <a16:creationId xmlns:a16="http://schemas.microsoft.com/office/drawing/2014/main" id="{403EA983-E0AE-4E1C-AF54-742128F66BD3}"/>
              </a:ext>
            </a:extLst>
          </p:cNvPr>
          <p:cNvSpPr/>
          <p:nvPr/>
        </p:nvSpPr>
        <p:spPr>
          <a:xfrm>
            <a:off x="26363436" y="810506"/>
            <a:ext cx="573370" cy="608800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Hình Bầu dục 81">
            <a:extLst>
              <a:ext uri="{FF2B5EF4-FFF2-40B4-BE49-F238E27FC236}">
                <a16:creationId xmlns:a16="http://schemas.microsoft.com/office/drawing/2014/main" id="{DFC3696A-F287-4BA1-AD63-2027D6EB5132}"/>
              </a:ext>
            </a:extLst>
          </p:cNvPr>
          <p:cNvSpPr/>
          <p:nvPr/>
        </p:nvSpPr>
        <p:spPr>
          <a:xfrm>
            <a:off x="21968748" y="4834392"/>
            <a:ext cx="900908" cy="898717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175DAC4B-2E46-45DD-8A9A-B0AA71D65746}"/>
              </a:ext>
            </a:extLst>
          </p:cNvPr>
          <p:cNvSpPr/>
          <p:nvPr/>
        </p:nvSpPr>
        <p:spPr>
          <a:xfrm>
            <a:off x="16128503" y="-1251848"/>
            <a:ext cx="355405" cy="34853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ộp Văn bản 65">
            <a:extLst>
              <a:ext uri="{FF2B5EF4-FFF2-40B4-BE49-F238E27FC236}">
                <a16:creationId xmlns:a16="http://schemas.microsoft.com/office/drawing/2014/main" id="{4C162E3B-D11C-4D93-8A8A-128023D98905}"/>
              </a:ext>
            </a:extLst>
          </p:cNvPr>
          <p:cNvSpPr txBox="1"/>
          <p:nvPr/>
        </p:nvSpPr>
        <p:spPr>
          <a:xfrm>
            <a:off x="30609493" y="3661746"/>
            <a:ext cx="449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Giáo viên bộ môn: Cô Nguyễn Văn A</a:t>
            </a:r>
          </a:p>
        </p:txBody>
      </p:sp>
      <p:sp>
        <p:nvSpPr>
          <p:cNvPr id="68" name="Hình Bầu dục 67">
            <a:extLst>
              <a:ext uri="{FF2B5EF4-FFF2-40B4-BE49-F238E27FC236}">
                <a16:creationId xmlns:a16="http://schemas.microsoft.com/office/drawing/2014/main" id="{03DBE6C6-3E5D-4B70-A56F-6D41142F84F9}"/>
              </a:ext>
            </a:extLst>
          </p:cNvPr>
          <p:cNvSpPr/>
          <p:nvPr/>
        </p:nvSpPr>
        <p:spPr>
          <a:xfrm>
            <a:off x="24002593" y="576156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ình Bầu dục 72">
            <a:extLst>
              <a:ext uri="{FF2B5EF4-FFF2-40B4-BE49-F238E27FC236}">
                <a16:creationId xmlns:a16="http://schemas.microsoft.com/office/drawing/2014/main" id="{9ADB8838-9CC1-46DA-8813-10E02BE570E0}"/>
              </a:ext>
            </a:extLst>
          </p:cNvPr>
          <p:cNvSpPr/>
          <p:nvPr/>
        </p:nvSpPr>
        <p:spPr>
          <a:xfrm>
            <a:off x="20385136" y="7906808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Hình Bầu dục 75">
            <a:extLst>
              <a:ext uri="{FF2B5EF4-FFF2-40B4-BE49-F238E27FC236}">
                <a16:creationId xmlns:a16="http://schemas.microsoft.com/office/drawing/2014/main" id="{0ECB30E7-A34F-45A5-8E28-3814EBE96F29}"/>
              </a:ext>
            </a:extLst>
          </p:cNvPr>
          <p:cNvSpPr/>
          <p:nvPr/>
        </p:nvSpPr>
        <p:spPr>
          <a:xfrm>
            <a:off x="24532935" y="858520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Hình Bầu dục 79">
            <a:extLst>
              <a:ext uri="{FF2B5EF4-FFF2-40B4-BE49-F238E27FC236}">
                <a16:creationId xmlns:a16="http://schemas.microsoft.com/office/drawing/2014/main" id="{5FCB74FD-A25A-45CD-9BF1-84AB61A7E9DA}"/>
              </a:ext>
            </a:extLst>
          </p:cNvPr>
          <p:cNvSpPr/>
          <p:nvPr/>
        </p:nvSpPr>
        <p:spPr>
          <a:xfrm>
            <a:off x="23558014" y="3935571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Hình Bầu dục 80">
            <a:extLst>
              <a:ext uri="{FF2B5EF4-FFF2-40B4-BE49-F238E27FC236}">
                <a16:creationId xmlns:a16="http://schemas.microsoft.com/office/drawing/2014/main" id="{F656F7E5-7B0D-4B18-83A6-B3AC52292C03}"/>
              </a:ext>
            </a:extLst>
          </p:cNvPr>
          <p:cNvSpPr/>
          <p:nvPr/>
        </p:nvSpPr>
        <p:spPr>
          <a:xfrm>
            <a:off x="15174184" y="607608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Hình Bầu dục 77">
            <a:extLst>
              <a:ext uri="{FF2B5EF4-FFF2-40B4-BE49-F238E27FC236}">
                <a16:creationId xmlns:a16="http://schemas.microsoft.com/office/drawing/2014/main" id="{192762A3-324E-497A-B994-751BF9066C8F}"/>
              </a:ext>
            </a:extLst>
          </p:cNvPr>
          <p:cNvSpPr/>
          <p:nvPr/>
        </p:nvSpPr>
        <p:spPr>
          <a:xfrm>
            <a:off x="12720620" y="4904634"/>
            <a:ext cx="494955" cy="480340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Hình Bầu dục 70">
            <a:extLst>
              <a:ext uri="{FF2B5EF4-FFF2-40B4-BE49-F238E27FC236}">
                <a16:creationId xmlns:a16="http://schemas.microsoft.com/office/drawing/2014/main" id="{796E7D56-A5C1-42F0-8360-06B3975772EB}"/>
              </a:ext>
            </a:extLst>
          </p:cNvPr>
          <p:cNvSpPr/>
          <p:nvPr/>
        </p:nvSpPr>
        <p:spPr>
          <a:xfrm>
            <a:off x="17577067" y="1736929"/>
            <a:ext cx="306115" cy="28033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Hình Bầu dục 74">
            <a:extLst>
              <a:ext uri="{FF2B5EF4-FFF2-40B4-BE49-F238E27FC236}">
                <a16:creationId xmlns:a16="http://schemas.microsoft.com/office/drawing/2014/main" id="{17FC6337-7E0A-40C0-A8AB-6E2B61AE8EDC}"/>
              </a:ext>
            </a:extLst>
          </p:cNvPr>
          <p:cNvSpPr/>
          <p:nvPr/>
        </p:nvSpPr>
        <p:spPr>
          <a:xfrm>
            <a:off x="17998023" y="1345871"/>
            <a:ext cx="301536" cy="30500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ộp Văn bản 53">
            <a:extLst>
              <a:ext uri="{FF2B5EF4-FFF2-40B4-BE49-F238E27FC236}">
                <a16:creationId xmlns:a16="http://schemas.microsoft.com/office/drawing/2014/main" id="{64762CDF-0916-4C11-AB08-8D98FC7AAF80}"/>
              </a:ext>
            </a:extLst>
          </p:cNvPr>
          <p:cNvSpPr txBox="1"/>
          <p:nvPr/>
        </p:nvSpPr>
        <p:spPr>
          <a:xfrm>
            <a:off x="24185647" y="2422076"/>
            <a:ext cx="4671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</a:p>
        </p:txBody>
      </p:sp>
      <p:sp>
        <p:nvSpPr>
          <p:cNvPr id="74" name="Hình Bầu dục 73">
            <a:extLst>
              <a:ext uri="{FF2B5EF4-FFF2-40B4-BE49-F238E27FC236}">
                <a16:creationId xmlns:a16="http://schemas.microsoft.com/office/drawing/2014/main" id="{7B2AE5C1-ED20-4E0A-969E-64A18293D343}"/>
              </a:ext>
            </a:extLst>
          </p:cNvPr>
          <p:cNvSpPr/>
          <p:nvPr/>
        </p:nvSpPr>
        <p:spPr>
          <a:xfrm>
            <a:off x="15472754" y="218615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Hình Bầu dục 69">
            <a:extLst>
              <a:ext uri="{FF2B5EF4-FFF2-40B4-BE49-F238E27FC236}">
                <a16:creationId xmlns:a16="http://schemas.microsoft.com/office/drawing/2014/main" id="{3095609A-327E-40B1-BCBA-B91F20EB6B79}"/>
              </a:ext>
            </a:extLst>
          </p:cNvPr>
          <p:cNvSpPr/>
          <p:nvPr/>
        </p:nvSpPr>
        <p:spPr>
          <a:xfrm>
            <a:off x="13516612" y="3459630"/>
            <a:ext cx="373774" cy="32930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1CC990A7-0F70-44CE-84F0-DEE89C9EF79F}"/>
              </a:ext>
            </a:extLst>
          </p:cNvPr>
          <p:cNvSpPr/>
          <p:nvPr/>
        </p:nvSpPr>
        <p:spPr>
          <a:xfrm>
            <a:off x="11464060" y="0"/>
            <a:ext cx="355405" cy="6858000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5AD4FD84-4154-4854-BA73-8185D9C19F9E}"/>
              </a:ext>
            </a:extLst>
          </p:cNvPr>
          <p:cNvSpPr/>
          <p:nvPr/>
        </p:nvSpPr>
        <p:spPr>
          <a:xfrm>
            <a:off x="11819466" y="0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6579503-7339-43CB-9E71-0C922AFCCE17}"/>
              </a:ext>
            </a:extLst>
          </p:cNvPr>
          <p:cNvSpPr txBox="1"/>
          <p:nvPr/>
        </p:nvSpPr>
        <p:spPr>
          <a:xfrm rot="5400000">
            <a:off x="10272320" y="3543403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8B38463-ABF6-4BA7-BEC1-865E28EADA5C}"/>
              </a:ext>
            </a:extLst>
          </p:cNvPr>
          <p:cNvSpPr txBox="1"/>
          <p:nvPr/>
        </p:nvSpPr>
        <p:spPr>
          <a:xfrm rot="5400000">
            <a:off x="10665636" y="2026491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11094407" y="0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DC13B05-84B2-451A-9E9E-20F2247A9EDD}"/>
              </a:ext>
            </a:extLst>
          </p:cNvPr>
          <p:cNvSpPr txBox="1"/>
          <p:nvPr/>
        </p:nvSpPr>
        <p:spPr>
          <a:xfrm rot="5400000">
            <a:off x="9308001" y="5261586"/>
            <a:ext cx="394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2226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36CBC69-794C-458E-AB7F-86C922D70EE4}"/>
              </a:ext>
            </a:extLst>
          </p:cNvPr>
          <p:cNvSpPr txBox="1"/>
          <p:nvPr/>
        </p:nvSpPr>
        <p:spPr>
          <a:xfrm rot="16200000">
            <a:off x="-1939761" y="5261586"/>
            <a:ext cx="4229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70" name="Hình chữ nhật 69">
            <a:extLst>
              <a:ext uri="{FF2B5EF4-FFF2-40B4-BE49-F238E27FC236}">
                <a16:creationId xmlns:a16="http://schemas.microsoft.com/office/drawing/2014/main" id="{0372C6A0-A848-471B-9F30-A8972C36547F}"/>
              </a:ext>
            </a:extLst>
          </p:cNvPr>
          <p:cNvSpPr/>
          <p:nvPr/>
        </p:nvSpPr>
        <p:spPr>
          <a:xfrm>
            <a:off x="7774" y="0"/>
            <a:ext cx="12176451" cy="686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18B0653-2B9D-43EC-8C49-71F632FA0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178409"/>
            <a:ext cx="1501566" cy="507951"/>
          </a:xfrm>
          <a:prstGeom prst="rect">
            <a:avLst/>
          </a:prstGeom>
        </p:spPr>
      </p:pic>
      <p:grpSp>
        <p:nvGrpSpPr>
          <p:cNvPr id="39" name="Nhóm 38">
            <a:extLst>
              <a:ext uri="{FF2B5EF4-FFF2-40B4-BE49-F238E27FC236}">
                <a16:creationId xmlns:a16="http://schemas.microsoft.com/office/drawing/2014/main" id="{3994D411-3A99-4AE7-9E0D-861A3127AEFE}"/>
              </a:ext>
            </a:extLst>
          </p:cNvPr>
          <p:cNvGrpSpPr/>
          <p:nvPr/>
        </p:nvGrpSpPr>
        <p:grpSpPr>
          <a:xfrm>
            <a:off x="841585" y="1986455"/>
            <a:ext cx="2157823" cy="2847937"/>
            <a:chOff x="841585" y="1986455"/>
            <a:chExt cx="2157823" cy="2847937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B93D4501-F93E-4EEE-B55E-6F8E44854850}"/>
                </a:ext>
              </a:extLst>
            </p:cNvPr>
            <p:cNvSpPr/>
            <p:nvPr/>
          </p:nvSpPr>
          <p:spPr>
            <a:xfrm>
              <a:off x="84158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ình Bầu dục 3">
              <a:extLst>
                <a:ext uri="{FF2B5EF4-FFF2-40B4-BE49-F238E27FC236}">
                  <a16:creationId xmlns:a16="http://schemas.microsoft.com/office/drawing/2014/main" id="{6ACD2F35-3162-4211-A069-6DD75F3C6B71}"/>
                </a:ext>
              </a:extLst>
            </p:cNvPr>
            <p:cNvSpPr/>
            <p:nvPr/>
          </p:nvSpPr>
          <p:spPr>
            <a:xfrm>
              <a:off x="1175004" y="2299249"/>
              <a:ext cx="1564582" cy="151349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767" b="-370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E267F7B-60D9-4525-B781-480E95FB4664}"/>
                </a:ext>
              </a:extLst>
            </p:cNvPr>
            <p:cNvSpPr txBox="1"/>
            <p:nvPr/>
          </p:nvSpPr>
          <p:spPr>
            <a:xfrm>
              <a:off x="1329524" y="3935571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1305905-546F-4CB0-85AE-C55E9971024E}"/>
                </a:ext>
              </a:extLst>
            </p:cNvPr>
            <p:cNvSpPr txBox="1"/>
            <p:nvPr/>
          </p:nvSpPr>
          <p:spPr>
            <a:xfrm>
              <a:off x="1097369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E663BCC5-80EE-4742-A148-D5542F2148BB}"/>
              </a:ext>
            </a:extLst>
          </p:cNvPr>
          <p:cNvGrpSpPr/>
          <p:nvPr/>
        </p:nvGrpSpPr>
        <p:grpSpPr>
          <a:xfrm>
            <a:off x="3369061" y="1986455"/>
            <a:ext cx="2157823" cy="2847937"/>
            <a:chOff x="3369061" y="1986455"/>
            <a:chExt cx="2157823" cy="2847937"/>
          </a:xfrm>
        </p:grpSpPr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7940CFF8-4BC2-4178-9D77-DEF91CE122F4}"/>
                </a:ext>
              </a:extLst>
            </p:cNvPr>
            <p:cNvSpPr/>
            <p:nvPr/>
          </p:nvSpPr>
          <p:spPr>
            <a:xfrm>
              <a:off x="3369061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D05CED5D-7E53-4773-9FA4-BB5B1FA73C04}"/>
                </a:ext>
              </a:extLst>
            </p:cNvPr>
            <p:cNvSpPr/>
            <p:nvPr/>
          </p:nvSpPr>
          <p:spPr>
            <a:xfrm>
              <a:off x="3737774" y="2308274"/>
              <a:ext cx="1564582" cy="151349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744" r="-272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B72648C9-3E6B-4AED-ADC0-ADC190ACEABE}"/>
                </a:ext>
              </a:extLst>
            </p:cNvPr>
            <p:cNvSpPr txBox="1"/>
            <p:nvPr/>
          </p:nvSpPr>
          <p:spPr>
            <a:xfrm>
              <a:off x="3878760" y="3954233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3C477A62-DF18-48C5-9E0C-3D8D3B687B55}"/>
                </a:ext>
              </a:extLst>
            </p:cNvPr>
            <p:cNvSpPr txBox="1"/>
            <p:nvPr/>
          </p:nvSpPr>
          <p:spPr>
            <a:xfrm>
              <a:off x="3643565" y="4283717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60625E5-1838-4ADB-BC3C-DF72C5959299}"/>
              </a:ext>
            </a:extLst>
          </p:cNvPr>
          <p:cNvGrpSpPr/>
          <p:nvPr/>
        </p:nvGrpSpPr>
        <p:grpSpPr>
          <a:xfrm>
            <a:off x="5865438" y="1986455"/>
            <a:ext cx="2157823" cy="2847937"/>
            <a:chOff x="5865438" y="1986455"/>
            <a:chExt cx="2157823" cy="2847937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401C82EB-9DA8-4D02-BE62-713E134CD2B6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C4AFCBF8-D476-4EA8-B67B-1D6488F50E77}"/>
                </a:ext>
              </a:extLst>
            </p:cNvPr>
            <p:cNvSpPr/>
            <p:nvPr/>
          </p:nvSpPr>
          <p:spPr>
            <a:xfrm>
              <a:off x="6175575" y="2234458"/>
              <a:ext cx="1564582" cy="151349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573" t="-1909" r="-37213" b="-351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AEF1B47-D15D-4B83-8E44-72B7C870CA1D}"/>
                </a:ext>
              </a:extLst>
            </p:cNvPr>
            <p:cNvSpPr txBox="1"/>
            <p:nvPr/>
          </p:nvSpPr>
          <p:spPr>
            <a:xfrm>
              <a:off x="63411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817660BE-E227-4A3E-BB88-B8E862FDABDC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BC39D921-EE07-430E-B554-30EA93C6D1DA}"/>
              </a:ext>
            </a:extLst>
          </p:cNvPr>
          <p:cNvGrpSpPr/>
          <p:nvPr/>
        </p:nvGrpSpPr>
        <p:grpSpPr>
          <a:xfrm>
            <a:off x="8361815" y="1986455"/>
            <a:ext cx="2157823" cy="2847937"/>
            <a:chOff x="8361815" y="1986455"/>
            <a:chExt cx="2157823" cy="2847937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B6F138B8-E6B3-4E37-96B7-EACCBF2A3666}"/>
                </a:ext>
              </a:extLst>
            </p:cNvPr>
            <p:cNvSpPr/>
            <p:nvPr/>
          </p:nvSpPr>
          <p:spPr>
            <a:xfrm>
              <a:off x="836181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ình Bầu dục 22">
              <a:extLst>
                <a:ext uri="{FF2B5EF4-FFF2-40B4-BE49-F238E27FC236}">
                  <a16:creationId xmlns:a16="http://schemas.microsoft.com/office/drawing/2014/main" id="{8FB88B2B-B448-4DAB-8A11-D68185806F34}"/>
                </a:ext>
              </a:extLst>
            </p:cNvPr>
            <p:cNvSpPr/>
            <p:nvPr/>
          </p:nvSpPr>
          <p:spPr>
            <a:xfrm>
              <a:off x="8670123" y="2234458"/>
              <a:ext cx="1564582" cy="151349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6193" t="-42988" r="-39191" b="-589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7D0D47C3-1EC0-4B8C-97CB-A422BA89E2C0}"/>
                </a:ext>
              </a:extLst>
            </p:cNvPr>
            <p:cNvSpPr txBox="1"/>
            <p:nvPr/>
          </p:nvSpPr>
          <p:spPr>
            <a:xfrm>
              <a:off x="88346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BEAAAB84-2744-4927-BFB1-8D247A9A3F1E}"/>
                </a:ext>
              </a:extLst>
            </p:cNvPr>
            <p:cNvSpPr txBox="1"/>
            <p:nvPr/>
          </p:nvSpPr>
          <p:spPr>
            <a:xfrm>
              <a:off x="8621078" y="4291170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pic>
        <p:nvPicPr>
          <p:cNvPr id="38" name="Hình ảnh 37">
            <a:extLst>
              <a:ext uri="{FF2B5EF4-FFF2-40B4-BE49-F238E27FC236}">
                <a16:creationId xmlns:a16="http://schemas.microsoft.com/office/drawing/2014/main" id="{17057DF3-095E-4CCE-8F41-A44046BFE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879" y1="10130" x2="46364" y2="10130"/>
                        <a14:foregroundMark x1="71364" y1="69351" x2="71364" y2="69351"/>
                        <a14:foregroundMark x1="73636" y1="57403" x2="73636" y2="57403"/>
                        <a14:foregroundMark x1="49545" y1="41558" x2="49545" y2="41818"/>
                        <a14:foregroundMark x1="74697" y1="48571" x2="74697" y2="48571"/>
                        <a14:foregroundMark x1="73485" y1="39221" x2="73485" y2="39221"/>
                        <a14:foregroundMark x1="70909" y1="29870" x2="70909" y2="29870"/>
                        <a14:foregroundMark x1="66970" y1="22078" x2="66970" y2="22078"/>
                        <a14:foregroundMark x1="66515" y1="81039" x2="66515" y2="81039"/>
                        <a14:foregroundMark x1="54394" y1="86753" x2="54394" y2="86753"/>
                        <a14:foregroundMark x1="33788" y1="80519" x2="33788" y2="80519"/>
                        <a14:foregroundMark x1="29848" y1="68052" x2="29848" y2="68052"/>
                        <a14:foregroundMark x1="26667" y1="60000" x2="26667" y2="60000"/>
                        <a14:foregroundMark x1="23788" y1="53766" x2="23788" y2="53766"/>
                        <a14:foregroundMark x1="24545" y1="45974" x2="24545" y2="45974"/>
                        <a14:foregroundMark x1="27273" y1="39221" x2="27273" y2="39221"/>
                        <a14:foregroundMark x1="29697" y1="30390" x2="29697" y2="30390"/>
                        <a14:foregroundMark x1="32727" y1="21039" x2="32727" y2="21039"/>
                        <a14:foregroundMark x1="47727" y1="42597" x2="48788" y2="56883"/>
                        <a14:foregroundMark x1="46212" y1="37662" x2="46364" y2="41818"/>
                        <a14:foregroundMark x1="51667" y1="37662" x2="54091" y2="44935"/>
                        <a14:foregroundMark x1="47576" y1="41299" x2="47121" y2="42338"/>
                        <a14:backgroundMark x1="52273" y1="4935" x2="52273" y2="4935"/>
                        <a14:backgroundMark x1="49697" y1="10130" x2="49697" y2="10130"/>
                        <a14:backgroundMark x1="50909" y1="4675" x2="50909" y2="4675"/>
                        <a14:backgroundMark x1="47879" y1="9351" x2="47879" y2="9351"/>
                        <a14:backgroundMark x1="49697" y1="21558" x2="49697" y2="21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3" r="18597"/>
          <a:stretch/>
        </p:blipFill>
        <p:spPr>
          <a:xfrm>
            <a:off x="427391" y="6002414"/>
            <a:ext cx="927058" cy="82512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73A3767B-B9D5-4303-BB2F-2FBF9F768AE3}"/>
              </a:ext>
            </a:extLst>
          </p:cNvPr>
          <p:cNvSpPr/>
          <p:nvPr/>
        </p:nvSpPr>
        <p:spPr>
          <a:xfrm>
            <a:off x="743812" y="40840"/>
            <a:ext cx="107852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ình Bầu dục 58">
            <a:extLst>
              <a:ext uri="{FF2B5EF4-FFF2-40B4-BE49-F238E27FC236}">
                <a16:creationId xmlns:a16="http://schemas.microsoft.com/office/drawing/2014/main" id="{37508D9B-B442-4033-B990-63E6CDF89B62}"/>
              </a:ext>
            </a:extLst>
          </p:cNvPr>
          <p:cNvSpPr/>
          <p:nvPr/>
        </p:nvSpPr>
        <p:spPr>
          <a:xfrm>
            <a:off x="8160324" y="5627460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ình Bầu dục 65">
            <a:extLst>
              <a:ext uri="{FF2B5EF4-FFF2-40B4-BE49-F238E27FC236}">
                <a16:creationId xmlns:a16="http://schemas.microsoft.com/office/drawing/2014/main" id="{2DEEB864-D387-41A0-B900-E208164119B3}"/>
              </a:ext>
            </a:extLst>
          </p:cNvPr>
          <p:cNvSpPr/>
          <p:nvPr/>
        </p:nvSpPr>
        <p:spPr>
          <a:xfrm>
            <a:off x="2409516" y="5875528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ình Bầu dục 67">
            <a:extLst>
              <a:ext uri="{FF2B5EF4-FFF2-40B4-BE49-F238E27FC236}">
                <a16:creationId xmlns:a16="http://schemas.microsoft.com/office/drawing/2014/main" id="{0A8A6A40-BAE9-4C0B-9755-93EB5AAB948B}"/>
              </a:ext>
            </a:extLst>
          </p:cNvPr>
          <p:cNvSpPr/>
          <p:nvPr/>
        </p:nvSpPr>
        <p:spPr>
          <a:xfrm>
            <a:off x="5197279" y="6226609"/>
            <a:ext cx="355405" cy="34853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90726A9-DDE2-4C30-92BB-0D24A7E00C24}"/>
              </a:ext>
            </a:extLst>
          </p:cNvPr>
          <p:cNvSpPr txBox="1"/>
          <p:nvPr/>
        </p:nvSpPr>
        <p:spPr>
          <a:xfrm>
            <a:off x="5766734" y="3809808"/>
            <a:ext cx="4671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Cyber attack</a:t>
            </a:r>
            <a:endParaRPr 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0102DB73-E65B-4AFE-A1AE-2E28CD31EE1E}"/>
              </a:ext>
            </a:extLst>
          </p:cNvPr>
          <p:cNvSpPr/>
          <p:nvPr/>
        </p:nvSpPr>
        <p:spPr>
          <a:xfrm>
            <a:off x="2542156" y="1145640"/>
            <a:ext cx="1147935" cy="1108511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C0218183-0DF3-4752-80CE-885E548D5729}"/>
              </a:ext>
            </a:extLst>
          </p:cNvPr>
          <p:cNvSpPr/>
          <p:nvPr/>
        </p:nvSpPr>
        <p:spPr>
          <a:xfrm>
            <a:off x="5496124" y="5283181"/>
            <a:ext cx="900908" cy="898717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9BA7B7B3-6BDE-47D2-8BC6-02AE07D24E51}"/>
              </a:ext>
            </a:extLst>
          </p:cNvPr>
          <p:cNvSpPr/>
          <p:nvPr/>
        </p:nvSpPr>
        <p:spPr>
          <a:xfrm>
            <a:off x="9752743" y="795079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11BD3BA1-D2B8-4D12-B0C1-BBACC92EE19B}"/>
              </a:ext>
            </a:extLst>
          </p:cNvPr>
          <p:cNvSpPr/>
          <p:nvPr/>
        </p:nvSpPr>
        <p:spPr>
          <a:xfrm>
            <a:off x="3344646" y="116256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C1FD3D8F-18B8-4AD8-898A-40F00D71F8D5}"/>
              </a:ext>
            </a:extLst>
          </p:cNvPr>
          <p:cNvSpPr/>
          <p:nvPr/>
        </p:nvSpPr>
        <p:spPr>
          <a:xfrm>
            <a:off x="6470680" y="488812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F7559523-36E2-4E1D-BB8E-4B6B80BD5B54}"/>
              </a:ext>
            </a:extLst>
          </p:cNvPr>
          <p:cNvSpPr/>
          <p:nvPr/>
        </p:nvSpPr>
        <p:spPr>
          <a:xfrm>
            <a:off x="1105467" y="4792450"/>
            <a:ext cx="667023" cy="653983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33E06111-D8EB-4C25-9F67-16378F755A80}"/>
              </a:ext>
            </a:extLst>
          </p:cNvPr>
          <p:cNvSpPr/>
          <p:nvPr/>
        </p:nvSpPr>
        <p:spPr>
          <a:xfrm>
            <a:off x="1523389" y="3525195"/>
            <a:ext cx="373774" cy="32930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ình Bầu dục 56">
            <a:extLst>
              <a:ext uri="{FF2B5EF4-FFF2-40B4-BE49-F238E27FC236}">
                <a16:creationId xmlns:a16="http://schemas.microsoft.com/office/drawing/2014/main" id="{886E48C0-C1FC-4E68-A43D-56906C48538C}"/>
              </a:ext>
            </a:extLst>
          </p:cNvPr>
          <p:cNvSpPr/>
          <p:nvPr/>
        </p:nvSpPr>
        <p:spPr>
          <a:xfrm>
            <a:off x="5513422" y="4860001"/>
            <a:ext cx="306115" cy="28033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ình Bầu dục 54">
            <a:extLst>
              <a:ext uri="{FF2B5EF4-FFF2-40B4-BE49-F238E27FC236}">
                <a16:creationId xmlns:a16="http://schemas.microsoft.com/office/drawing/2014/main" id="{0EB9A876-FA90-4B4D-AA05-57A7395B4AB9}"/>
              </a:ext>
            </a:extLst>
          </p:cNvPr>
          <p:cNvSpPr/>
          <p:nvPr/>
        </p:nvSpPr>
        <p:spPr>
          <a:xfrm>
            <a:off x="4480441" y="1608298"/>
            <a:ext cx="1305853" cy="1279864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ình Bầu dục 55">
            <a:extLst>
              <a:ext uri="{FF2B5EF4-FFF2-40B4-BE49-F238E27FC236}">
                <a16:creationId xmlns:a16="http://schemas.microsoft.com/office/drawing/2014/main" id="{41FF8500-7E92-45C7-885D-6FA5B577F4D9}"/>
              </a:ext>
            </a:extLst>
          </p:cNvPr>
          <p:cNvSpPr/>
          <p:nvPr/>
        </p:nvSpPr>
        <p:spPr>
          <a:xfrm>
            <a:off x="4433151" y="578344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ình Bầu dục 57">
            <a:extLst>
              <a:ext uri="{FF2B5EF4-FFF2-40B4-BE49-F238E27FC236}">
                <a16:creationId xmlns:a16="http://schemas.microsoft.com/office/drawing/2014/main" id="{0F6B4055-B323-4886-8518-1983E242040D}"/>
              </a:ext>
            </a:extLst>
          </p:cNvPr>
          <p:cNvSpPr/>
          <p:nvPr/>
        </p:nvSpPr>
        <p:spPr>
          <a:xfrm>
            <a:off x="9446877" y="227305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ình Bầu dục 59">
            <a:extLst>
              <a:ext uri="{FF2B5EF4-FFF2-40B4-BE49-F238E27FC236}">
                <a16:creationId xmlns:a16="http://schemas.microsoft.com/office/drawing/2014/main" id="{3664C789-27AF-4D71-8960-B03BEB37B4E9}"/>
              </a:ext>
            </a:extLst>
          </p:cNvPr>
          <p:cNvSpPr/>
          <p:nvPr/>
        </p:nvSpPr>
        <p:spPr>
          <a:xfrm>
            <a:off x="8473440" y="328485"/>
            <a:ext cx="301536" cy="30500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ình Bầu dục 60">
            <a:extLst>
              <a:ext uri="{FF2B5EF4-FFF2-40B4-BE49-F238E27FC236}">
                <a16:creationId xmlns:a16="http://schemas.microsoft.com/office/drawing/2014/main" id="{CECCFB46-94DF-4AD4-954B-84AC9447CE03}"/>
              </a:ext>
            </a:extLst>
          </p:cNvPr>
          <p:cNvSpPr/>
          <p:nvPr/>
        </p:nvSpPr>
        <p:spPr>
          <a:xfrm>
            <a:off x="10641501" y="5174196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ình Bầu dục 61">
            <a:extLst>
              <a:ext uri="{FF2B5EF4-FFF2-40B4-BE49-F238E27FC236}">
                <a16:creationId xmlns:a16="http://schemas.microsoft.com/office/drawing/2014/main" id="{0CEDC534-3959-44FD-A0CB-C32927F20D34}"/>
              </a:ext>
            </a:extLst>
          </p:cNvPr>
          <p:cNvSpPr/>
          <p:nvPr/>
        </p:nvSpPr>
        <p:spPr>
          <a:xfrm>
            <a:off x="10585526" y="2554435"/>
            <a:ext cx="485725" cy="507950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ình Bầu dục 63">
            <a:extLst>
              <a:ext uri="{FF2B5EF4-FFF2-40B4-BE49-F238E27FC236}">
                <a16:creationId xmlns:a16="http://schemas.microsoft.com/office/drawing/2014/main" id="{76EAA69E-9241-45C8-B39F-35518E476387}"/>
              </a:ext>
            </a:extLst>
          </p:cNvPr>
          <p:cNvSpPr/>
          <p:nvPr/>
        </p:nvSpPr>
        <p:spPr>
          <a:xfrm>
            <a:off x="1003937" y="2162430"/>
            <a:ext cx="494955" cy="480340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ình Bầu dục 64">
            <a:extLst>
              <a:ext uri="{FF2B5EF4-FFF2-40B4-BE49-F238E27FC236}">
                <a16:creationId xmlns:a16="http://schemas.microsoft.com/office/drawing/2014/main" id="{FE4D90AC-018D-415B-87AC-2C9EF5279494}"/>
              </a:ext>
            </a:extLst>
          </p:cNvPr>
          <p:cNvSpPr/>
          <p:nvPr/>
        </p:nvSpPr>
        <p:spPr>
          <a:xfrm>
            <a:off x="8928991" y="176740"/>
            <a:ext cx="573370" cy="608800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ình Bầu dục 66">
            <a:extLst>
              <a:ext uri="{FF2B5EF4-FFF2-40B4-BE49-F238E27FC236}">
                <a16:creationId xmlns:a16="http://schemas.microsoft.com/office/drawing/2014/main" id="{6EEC4C7A-2330-4096-B4EE-B48216C0AB28}"/>
              </a:ext>
            </a:extLst>
          </p:cNvPr>
          <p:cNvSpPr/>
          <p:nvPr/>
        </p:nvSpPr>
        <p:spPr>
          <a:xfrm>
            <a:off x="1968868" y="5812834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ình Bầu dục 68">
            <a:extLst>
              <a:ext uri="{FF2B5EF4-FFF2-40B4-BE49-F238E27FC236}">
                <a16:creationId xmlns:a16="http://schemas.microsoft.com/office/drawing/2014/main" id="{C3FC1915-1015-463C-BDB1-6D647F242BD7}"/>
              </a:ext>
            </a:extLst>
          </p:cNvPr>
          <p:cNvSpPr/>
          <p:nvPr/>
        </p:nvSpPr>
        <p:spPr>
          <a:xfrm>
            <a:off x="8541928" y="545958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EE9D9B3F-019C-4C59-98C0-0CC77623D0D5}"/>
              </a:ext>
            </a:extLst>
          </p:cNvPr>
          <p:cNvSpPr/>
          <p:nvPr/>
        </p:nvSpPr>
        <p:spPr>
          <a:xfrm>
            <a:off x="10049894" y="4498740"/>
            <a:ext cx="900908" cy="898717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DC13B05-84B2-451A-9E9E-20F2247A9EDD}"/>
              </a:ext>
            </a:extLst>
          </p:cNvPr>
          <p:cNvSpPr txBox="1"/>
          <p:nvPr/>
        </p:nvSpPr>
        <p:spPr>
          <a:xfrm>
            <a:off x="699649" y="89293"/>
            <a:ext cx="5309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A722D6C8-0954-4C7B-A9EF-3FA500A4E472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50" name="Hình chữ nhật 49">
            <a:extLst>
              <a:ext uri="{FF2B5EF4-FFF2-40B4-BE49-F238E27FC236}">
                <a16:creationId xmlns:a16="http://schemas.microsoft.com/office/drawing/2014/main" id="{359FACCE-8043-41BD-980A-159DB58B5440}"/>
              </a:ext>
            </a:extLst>
          </p:cNvPr>
          <p:cNvSpPr/>
          <p:nvPr/>
        </p:nvSpPr>
        <p:spPr>
          <a:xfrm>
            <a:off x="11729151" y="28961"/>
            <a:ext cx="1138696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1CC990A7-0F70-44CE-84F0-DEE89C9EF79F}"/>
              </a:ext>
            </a:extLst>
          </p:cNvPr>
          <p:cNvSpPr/>
          <p:nvPr/>
        </p:nvSpPr>
        <p:spPr>
          <a:xfrm>
            <a:off x="11465269" y="20420"/>
            <a:ext cx="355405" cy="6858000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6579503-7339-43CB-9E71-0C922AFCCE17}"/>
              </a:ext>
            </a:extLst>
          </p:cNvPr>
          <p:cNvSpPr txBox="1"/>
          <p:nvPr/>
        </p:nvSpPr>
        <p:spPr>
          <a:xfrm rot="5400000">
            <a:off x="10273529" y="3563823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5AD4FD84-4154-4854-BA73-8185D9C19F9E}"/>
              </a:ext>
            </a:extLst>
          </p:cNvPr>
          <p:cNvSpPr/>
          <p:nvPr/>
        </p:nvSpPr>
        <p:spPr>
          <a:xfrm>
            <a:off x="11820213" y="0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8B38463-ABF6-4BA7-BEC1-865E28EADA5C}"/>
              </a:ext>
            </a:extLst>
          </p:cNvPr>
          <p:cNvSpPr txBox="1"/>
          <p:nvPr/>
        </p:nvSpPr>
        <p:spPr>
          <a:xfrm rot="5400000">
            <a:off x="10671413" y="2504642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</a:p>
        </p:txBody>
      </p:sp>
      <p:pic>
        <p:nvPicPr>
          <p:cNvPr id="1026" name="Picture 2" descr="What is a cyber attack? Recent examples show disturbing trends | CSO Online">
            <a:extLst>
              <a:ext uri="{FF2B5EF4-FFF2-40B4-BE49-F238E27FC236}">
                <a16:creationId xmlns:a16="http://schemas.microsoft.com/office/drawing/2014/main" id="{34F789F8-ED81-4CBB-BA07-2F27BD8C7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71" y="992046"/>
            <a:ext cx="3307999" cy="220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EFC933B-5006-4ED3-AF3D-7227BE8F67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32847" y="3062385"/>
            <a:ext cx="3054288" cy="18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02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36CBC69-794C-458E-AB7F-86C922D70EE4}"/>
              </a:ext>
            </a:extLst>
          </p:cNvPr>
          <p:cNvSpPr txBox="1"/>
          <p:nvPr/>
        </p:nvSpPr>
        <p:spPr>
          <a:xfrm rot="16200000">
            <a:off x="-1939761" y="5261586"/>
            <a:ext cx="4229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70" name="Hình chữ nhật 69">
            <a:extLst>
              <a:ext uri="{FF2B5EF4-FFF2-40B4-BE49-F238E27FC236}">
                <a16:creationId xmlns:a16="http://schemas.microsoft.com/office/drawing/2014/main" id="{0372C6A0-A848-471B-9F30-A8972C36547F}"/>
              </a:ext>
            </a:extLst>
          </p:cNvPr>
          <p:cNvSpPr/>
          <p:nvPr/>
        </p:nvSpPr>
        <p:spPr>
          <a:xfrm>
            <a:off x="7774" y="0"/>
            <a:ext cx="12176451" cy="686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18B0653-2B9D-43EC-8C49-71F632FA0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178409"/>
            <a:ext cx="1501566" cy="507951"/>
          </a:xfrm>
          <a:prstGeom prst="rect">
            <a:avLst/>
          </a:prstGeom>
        </p:spPr>
      </p:pic>
      <p:grpSp>
        <p:nvGrpSpPr>
          <p:cNvPr id="39" name="Nhóm 38">
            <a:extLst>
              <a:ext uri="{FF2B5EF4-FFF2-40B4-BE49-F238E27FC236}">
                <a16:creationId xmlns:a16="http://schemas.microsoft.com/office/drawing/2014/main" id="{3994D411-3A99-4AE7-9E0D-861A3127AEFE}"/>
              </a:ext>
            </a:extLst>
          </p:cNvPr>
          <p:cNvGrpSpPr/>
          <p:nvPr/>
        </p:nvGrpSpPr>
        <p:grpSpPr>
          <a:xfrm>
            <a:off x="841585" y="1986455"/>
            <a:ext cx="2157823" cy="2847937"/>
            <a:chOff x="841585" y="1986455"/>
            <a:chExt cx="2157823" cy="2847937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B93D4501-F93E-4EEE-B55E-6F8E44854850}"/>
                </a:ext>
              </a:extLst>
            </p:cNvPr>
            <p:cNvSpPr/>
            <p:nvPr/>
          </p:nvSpPr>
          <p:spPr>
            <a:xfrm>
              <a:off x="84158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ình Bầu dục 3">
              <a:extLst>
                <a:ext uri="{FF2B5EF4-FFF2-40B4-BE49-F238E27FC236}">
                  <a16:creationId xmlns:a16="http://schemas.microsoft.com/office/drawing/2014/main" id="{6ACD2F35-3162-4211-A069-6DD75F3C6B71}"/>
                </a:ext>
              </a:extLst>
            </p:cNvPr>
            <p:cNvSpPr/>
            <p:nvPr/>
          </p:nvSpPr>
          <p:spPr>
            <a:xfrm>
              <a:off x="1175004" y="2299249"/>
              <a:ext cx="1564582" cy="151349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767" b="-370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E267F7B-60D9-4525-B781-480E95FB4664}"/>
                </a:ext>
              </a:extLst>
            </p:cNvPr>
            <p:cNvSpPr txBox="1"/>
            <p:nvPr/>
          </p:nvSpPr>
          <p:spPr>
            <a:xfrm>
              <a:off x="1329524" y="3935571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1305905-546F-4CB0-85AE-C55E9971024E}"/>
                </a:ext>
              </a:extLst>
            </p:cNvPr>
            <p:cNvSpPr txBox="1"/>
            <p:nvPr/>
          </p:nvSpPr>
          <p:spPr>
            <a:xfrm>
              <a:off x="1097369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E663BCC5-80EE-4742-A148-D5542F2148BB}"/>
              </a:ext>
            </a:extLst>
          </p:cNvPr>
          <p:cNvGrpSpPr/>
          <p:nvPr/>
        </p:nvGrpSpPr>
        <p:grpSpPr>
          <a:xfrm>
            <a:off x="3369061" y="1986455"/>
            <a:ext cx="2157823" cy="2847937"/>
            <a:chOff x="3369061" y="1986455"/>
            <a:chExt cx="2157823" cy="2847937"/>
          </a:xfrm>
        </p:grpSpPr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7940CFF8-4BC2-4178-9D77-DEF91CE122F4}"/>
                </a:ext>
              </a:extLst>
            </p:cNvPr>
            <p:cNvSpPr/>
            <p:nvPr/>
          </p:nvSpPr>
          <p:spPr>
            <a:xfrm>
              <a:off x="3369061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D05CED5D-7E53-4773-9FA4-BB5B1FA73C04}"/>
                </a:ext>
              </a:extLst>
            </p:cNvPr>
            <p:cNvSpPr/>
            <p:nvPr/>
          </p:nvSpPr>
          <p:spPr>
            <a:xfrm>
              <a:off x="3737774" y="2308274"/>
              <a:ext cx="1564582" cy="151349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744" r="-272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B72648C9-3E6B-4AED-ADC0-ADC190ACEABE}"/>
                </a:ext>
              </a:extLst>
            </p:cNvPr>
            <p:cNvSpPr txBox="1"/>
            <p:nvPr/>
          </p:nvSpPr>
          <p:spPr>
            <a:xfrm>
              <a:off x="3878760" y="3954233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3C477A62-DF18-48C5-9E0C-3D8D3B687B55}"/>
                </a:ext>
              </a:extLst>
            </p:cNvPr>
            <p:cNvSpPr txBox="1"/>
            <p:nvPr/>
          </p:nvSpPr>
          <p:spPr>
            <a:xfrm>
              <a:off x="3643565" y="4283717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60625E5-1838-4ADB-BC3C-DF72C5959299}"/>
              </a:ext>
            </a:extLst>
          </p:cNvPr>
          <p:cNvGrpSpPr/>
          <p:nvPr/>
        </p:nvGrpSpPr>
        <p:grpSpPr>
          <a:xfrm>
            <a:off x="5865438" y="1986455"/>
            <a:ext cx="2157823" cy="2847937"/>
            <a:chOff x="5865438" y="1986455"/>
            <a:chExt cx="2157823" cy="2847937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401C82EB-9DA8-4D02-BE62-713E134CD2B6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C4AFCBF8-D476-4EA8-B67B-1D6488F50E77}"/>
                </a:ext>
              </a:extLst>
            </p:cNvPr>
            <p:cNvSpPr/>
            <p:nvPr/>
          </p:nvSpPr>
          <p:spPr>
            <a:xfrm>
              <a:off x="6175575" y="2234458"/>
              <a:ext cx="1564582" cy="151349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573" t="-1909" r="-37213" b="-351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AEF1B47-D15D-4B83-8E44-72B7C870CA1D}"/>
                </a:ext>
              </a:extLst>
            </p:cNvPr>
            <p:cNvSpPr txBox="1"/>
            <p:nvPr/>
          </p:nvSpPr>
          <p:spPr>
            <a:xfrm>
              <a:off x="63411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817660BE-E227-4A3E-BB88-B8E862FDABDC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BC39D921-EE07-430E-B554-30EA93C6D1DA}"/>
              </a:ext>
            </a:extLst>
          </p:cNvPr>
          <p:cNvGrpSpPr/>
          <p:nvPr/>
        </p:nvGrpSpPr>
        <p:grpSpPr>
          <a:xfrm>
            <a:off x="8361815" y="1986455"/>
            <a:ext cx="2157823" cy="2847937"/>
            <a:chOff x="8361815" y="1986455"/>
            <a:chExt cx="2157823" cy="2847937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B6F138B8-E6B3-4E37-96B7-EACCBF2A3666}"/>
                </a:ext>
              </a:extLst>
            </p:cNvPr>
            <p:cNvSpPr/>
            <p:nvPr/>
          </p:nvSpPr>
          <p:spPr>
            <a:xfrm>
              <a:off x="836181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ình Bầu dục 22">
              <a:extLst>
                <a:ext uri="{FF2B5EF4-FFF2-40B4-BE49-F238E27FC236}">
                  <a16:creationId xmlns:a16="http://schemas.microsoft.com/office/drawing/2014/main" id="{8FB88B2B-B448-4DAB-8A11-D68185806F34}"/>
                </a:ext>
              </a:extLst>
            </p:cNvPr>
            <p:cNvSpPr/>
            <p:nvPr/>
          </p:nvSpPr>
          <p:spPr>
            <a:xfrm>
              <a:off x="8670123" y="2234458"/>
              <a:ext cx="1564582" cy="151349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6193" t="-42988" r="-39191" b="-589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7D0D47C3-1EC0-4B8C-97CB-A422BA89E2C0}"/>
                </a:ext>
              </a:extLst>
            </p:cNvPr>
            <p:cNvSpPr txBox="1"/>
            <p:nvPr/>
          </p:nvSpPr>
          <p:spPr>
            <a:xfrm>
              <a:off x="88346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BEAAAB84-2744-4927-BFB1-8D247A9A3F1E}"/>
                </a:ext>
              </a:extLst>
            </p:cNvPr>
            <p:cNvSpPr txBox="1"/>
            <p:nvPr/>
          </p:nvSpPr>
          <p:spPr>
            <a:xfrm>
              <a:off x="8621078" y="4291170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pic>
        <p:nvPicPr>
          <p:cNvPr id="38" name="Hình ảnh 37">
            <a:extLst>
              <a:ext uri="{FF2B5EF4-FFF2-40B4-BE49-F238E27FC236}">
                <a16:creationId xmlns:a16="http://schemas.microsoft.com/office/drawing/2014/main" id="{17057DF3-095E-4CCE-8F41-A44046BFE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879" y1="10130" x2="46364" y2="10130"/>
                        <a14:foregroundMark x1="71364" y1="69351" x2="71364" y2="69351"/>
                        <a14:foregroundMark x1="73636" y1="57403" x2="73636" y2="57403"/>
                        <a14:foregroundMark x1="49545" y1="41558" x2="49545" y2="41818"/>
                        <a14:foregroundMark x1="74697" y1="48571" x2="74697" y2="48571"/>
                        <a14:foregroundMark x1="73485" y1="39221" x2="73485" y2="39221"/>
                        <a14:foregroundMark x1="70909" y1="29870" x2="70909" y2="29870"/>
                        <a14:foregroundMark x1="66970" y1="22078" x2="66970" y2="22078"/>
                        <a14:foregroundMark x1="66515" y1="81039" x2="66515" y2="81039"/>
                        <a14:foregroundMark x1="54394" y1="86753" x2="54394" y2="86753"/>
                        <a14:foregroundMark x1="33788" y1="80519" x2="33788" y2="80519"/>
                        <a14:foregroundMark x1="29848" y1="68052" x2="29848" y2="68052"/>
                        <a14:foregroundMark x1="26667" y1="60000" x2="26667" y2="60000"/>
                        <a14:foregroundMark x1="23788" y1="53766" x2="23788" y2="53766"/>
                        <a14:foregroundMark x1="24545" y1="45974" x2="24545" y2="45974"/>
                        <a14:foregroundMark x1="27273" y1="39221" x2="27273" y2="39221"/>
                        <a14:foregroundMark x1="29697" y1="30390" x2="29697" y2="30390"/>
                        <a14:foregroundMark x1="32727" y1="21039" x2="32727" y2="21039"/>
                        <a14:foregroundMark x1="47727" y1="42597" x2="48788" y2="56883"/>
                        <a14:foregroundMark x1="46212" y1="37662" x2="46364" y2="41818"/>
                        <a14:foregroundMark x1="51667" y1="37662" x2="54091" y2="44935"/>
                        <a14:foregroundMark x1="47576" y1="41299" x2="47121" y2="42338"/>
                        <a14:backgroundMark x1="52273" y1="4935" x2="52273" y2="4935"/>
                        <a14:backgroundMark x1="49697" y1="10130" x2="49697" y2="10130"/>
                        <a14:backgroundMark x1="50909" y1="4675" x2="50909" y2="4675"/>
                        <a14:backgroundMark x1="47879" y1="9351" x2="47879" y2="9351"/>
                        <a14:backgroundMark x1="49697" y1="21558" x2="49697" y2="21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3" r="18597"/>
          <a:stretch/>
        </p:blipFill>
        <p:spPr>
          <a:xfrm>
            <a:off x="427391" y="6002414"/>
            <a:ext cx="927058" cy="82512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73A3767B-B9D5-4303-BB2F-2FBF9F768AE3}"/>
              </a:ext>
            </a:extLst>
          </p:cNvPr>
          <p:cNvSpPr/>
          <p:nvPr/>
        </p:nvSpPr>
        <p:spPr>
          <a:xfrm>
            <a:off x="743812" y="40840"/>
            <a:ext cx="107852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ình Bầu dục 58">
            <a:extLst>
              <a:ext uri="{FF2B5EF4-FFF2-40B4-BE49-F238E27FC236}">
                <a16:creationId xmlns:a16="http://schemas.microsoft.com/office/drawing/2014/main" id="{37508D9B-B442-4033-B990-63E6CDF89B62}"/>
              </a:ext>
            </a:extLst>
          </p:cNvPr>
          <p:cNvSpPr/>
          <p:nvPr/>
        </p:nvSpPr>
        <p:spPr>
          <a:xfrm>
            <a:off x="8160324" y="5627460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ình Bầu dục 65">
            <a:extLst>
              <a:ext uri="{FF2B5EF4-FFF2-40B4-BE49-F238E27FC236}">
                <a16:creationId xmlns:a16="http://schemas.microsoft.com/office/drawing/2014/main" id="{2DEEB864-D387-41A0-B900-E208164119B3}"/>
              </a:ext>
            </a:extLst>
          </p:cNvPr>
          <p:cNvSpPr/>
          <p:nvPr/>
        </p:nvSpPr>
        <p:spPr>
          <a:xfrm>
            <a:off x="2409516" y="5875528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ình Bầu dục 67">
            <a:extLst>
              <a:ext uri="{FF2B5EF4-FFF2-40B4-BE49-F238E27FC236}">
                <a16:creationId xmlns:a16="http://schemas.microsoft.com/office/drawing/2014/main" id="{0A8A6A40-BAE9-4C0B-9755-93EB5AAB948B}"/>
              </a:ext>
            </a:extLst>
          </p:cNvPr>
          <p:cNvSpPr/>
          <p:nvPr/>
        </p:nvSpPr>
        <p:spPr>
          <a:xfrm>
            <a:off x="5197279" y="6226609"/>
            <a:ext cx="355405" cy="34853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90726A9-DDE2-4C30-92BB-0D24A7E00C24}"/>
              </a:ext>
            </a:extLst>
          </p:cNvPr>
          <p:cNvSpPr txBox="1"/>
          <p:nvPr/>
        </p:nvSpPr>
        <p:spPr>
          <a:xfrm>
            <a:off x="5764804" y="3671217"/>
            <a:ext cx="4671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200" b="1" dirty="0">
                <a:latin typeface="Arial" panose="020B0604020202020204" pitchFamily="34" charset="0"/>
                <a:cs typeface="Arial" panose="020B0604020202020204" pitchFamily="34" charset="0"/>
              </a:rPr>
              <a:t>Cyber attack</a:t>
            </a:r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0102DB73-E65B-4AFE-A1AE-2E28CD31EE1E}"/>
              </a:ext>
            </a:extLst>
          </p:cNvPr>
          <p:cNvSpPr/>
          <p:nvPr/>
        </p:nvSpPr>
        <p:spPr>
          <a:xfrm>
            <a:off x="2542156" y="1145640"/>
            <a:ext cx="1147935" cy="1108511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C0218183-0DF3-4752-80CE-885E548D5729}"/>
              </a:ext>
            </a:extLst>
          </p:cNvPr>
          <p:cNvSpPr/>
          <p:nvPr/>
        </p:nvSpPr>
        <p:spPr>
          <a:xfrm>
            <a:off x="5496124" y="5283181"/>
            <a:ext cx="900908" cy="898717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9BA7B7B3-6BDE-47D2-8BC6-02AE07D24E51}"/>
              </a:ext>
            </a:extLst>
          </p:cNvPr>
          <p:cNvSpPr/>
          <p:nvPr/>
        </p:nvSpPr>
        <p:spPr>
          <a:xfrm>
            <a:off x="9752743" y="795079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11BD3BA1-D2B8-4D12-B0C1-BBACC92EE19B}"/>
              </a:ext>
            </a:extLst>
          </p:cNvPr>
          <p:cNvSpPr/>
          <p:nvPr/>
        </p:nvSpPr>
        <p:spPr>
          <a:xfrm>
            <a:off x="3344646" y="116256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C1FD3D8F-18B8-4AD8-898A-40F00D71F8D5}"/>
              </a:ext>
            </a:extLst>
          </p:cNvPr>
          <p:cNvSpPr/>
          <p:nvPr/>
        </p:nvSpPr>
        <p:spPr>
          <a:xfrm>
            <a:off x="6470680" y="488812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F7559523-36E2-4E1D-BB8E-4B6B80BD5B54}"/>
              </a:ext>
            </a:extLst>
          </p:cNvPr>
          <p:cNvSpPr/>
          <p:nvPr/>
        </p:nvSpPr>
        <p:spPr>
          <a:xfrm>
            <a:off x="1105467" y="4792450"/>
            <a:ext cx="667023" cy="653983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33E06111-D8EB-4C25-9F67-16378F755A80}"/>
              </a:ext>
            </a:extLst>
          </p:cNvPr>
          <p:cNvSpPr/>
          <p:nvPr/>
        </p:nvSpPr>
        <p:spPr>
          <a:xfrm>
            <a:off x="1523389" y="3525195"/>
            <a:ext cx="373774" cy="32930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ình Bầu dục 56">
            <a:extLst>
              <a:ext uri="{FF2B5EF4-FFF2-40B4-BE49-F238E27FC236}">
                <a16:creationId xmlns:a16="http://schemas.microsoft.com/office/drawing/2014/main" id="{886E48C0-C1FC-4E68-A43D-56906C48538C}"/>
              </a:ext>
            </a:extLst>
          </p:cNvPr>
          <p:cNvSpPr/>
          <p:nvPr/>
        </p:nvSpPr>
        <p:spPr>
          <a:xfrm>
            <a:off x="5513422" y="4860001"/>
            <a:ext cx="306115" cy="28033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ình Bầu dục 54">
            <a:extLst>
              <a:ext uri="{FF2B5EF4-FFF2-40B4-BE49-F238E27FC236}">
                <a16:creationId xmlns:a16="http://schemas.microsoft.com/office/drawing/2014/main" id="{0EB9A876-FA90-4B4D-AA05-57A7395B4AB9}"/>
              </a:ext>
            </a:extLst>
          </p:cNvPr>
          <p:cNvSpPr/>
          <p:nvPr/>
        </p:nvSpPr>
        <p:spPr>
          <a:xfrm>
            <a:off x="4480441" y="1608298"/>
            <a:ext cx="1305853" cy="1279864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ình Bầu dục 55">
            <a:extLst>
              <a:ext uri="{FF2B5EF4-FFF2-40B4-BE49-F238E27FC236}">
                <a16:creationId xmlns:a16="http://schemas.microsoft.com/office/drawing/2014/main" id="{41FF8500-7E92-45C7-885D-6FA5B577F4D9}"/>
              </a:ext>
            </a:extLst>
          </p:cNvPr>
          <p:cNvSpPr/>
          <p:nvPr/>
        </p:nvSpPr>
        <p:spPr>
          <a:xfrm>
            <a:off x="4433151" y="578344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ình Bầu dục 57">
            <a:extLst>
              <a:ext uri="{FF2B5EF4-FFF2-40B4-BE49-F238E27FC236}">
                <a16:creationId xmlns:a16="http://schemas.microsoft.com/office/drawing/2014/main" id="{0F6B4055-B323-4886-8518-1983E242040D}"/>
              </a:ext>
            </a:extLst>
          </p:cNvPr>
          <p:cNvSpPr/>
          <p:nvPr/>
        </p:nvSpPr>
        <p:spPr>
          <a:xfrm>
            <a:off x="9446877" y="227305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ình Bầu dục 59">
            <a:extLst>
              <a:ext uri="{FF2B5EF4-FFF2-40B4-BE49-F238E27FC236}">
                <a16:creationId xmlns:a16="http://schemas.microsoft.com/office/drawing/2014/main" id="{3664C789-27AF-4D71-8960-B03BEB37B4E9}"/>
              </a:ext>
            </a:extLst>
          </p:cNvPr>
          <p:cNvSpPr/>
          <p:nvPr/>
        </p:nvSpPr>
        <p:spPr>
          <a:xfrm>
            <a:off x="8473440" y="328485"/>
            <a:ext cx="301536" cy="30500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ình Bầu dục 60">
            <a:extLst>
              <a:ext uri="{FF2B5EF4-FFF2-40B4-BE49-F238E27FC236}">
                <a16:creationId xmlns:a16="http://schemas.microsoft.com/office/drawing/2014/main" id="{CECCFB46-94DF-4AD4-954B-84AC9447CE03}"/>
              </a:ext>
            </a:extLst>
          </p:cNvPr>
          <p:cNvSpPr/>
          <p:nvPr/>
        </p:nvSpPr>
        <p:spPr>
          <a:xfrm>
            <a:off x="10641501" y="5174196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ình Bầu dục 61">
            <a:extLst>
              <a:ext uri="{FF2B5EF4-FFF2-40B4-BE49-F238E27FC236}">
                <a16:creationId xmlns:a16="http://schemas.microsoft.com/office/drawing/2014/main" id="{0CEDC534-3959-44FD-A0CB-C32927F20D34}"/>
              </a:ext>
            </a:extLst>
          </p:cNvPr>
          <p:cNvSpPr/>
          <p:nvPr/>
        </p:nvSpPr>
        <p:spPr>
          <a:xfrm>
            <a:off x="10585526" y="2554435"/>
            <a:ext cx="485725" cy="507950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ình Bầu dục 63">
            <a:extLst>
              <a:ext uri="{FF2B5EF4-FFF2-40B4-BE49-F238E27FC236}">
                <a16:creationId xmlns:a16="http://schemas.microsoft.com/office/drawing/2014/main" id="{76EAA69E-9241-45C8-B39F-35518E476387}"/>
              </a:ext>
            </a:extLst>
          </p:cNvPr>
          <p:cNvSpPr/>
          <p:nvPr/>
        </p:nvSpPr>
        <p:spPr>
          <a:xfrm>
            <a:off x="1003937" y="2162430"/>
            <a:ext cx="494955" cy="480340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ình Bầu dục 64">
            <a:extLst>
              <a:ext uri="{FF2B5EF4-FFF2-40B4-BE49-F238E27FC236}">
                <a16:creationId xmlns:a16="http://schemas.microsoft.com/office/drawing/2014/main" id="{FE4D90AC-018D-415B-87AC-2C9EF5279494}"/>
              </a:ext>
            </a:extLst>
          </p:cNvPr>
          <p:cNvSpPr/>
          <p:nvPr/>
        </p:nvSpPr>
        <p:spPr>
          <a:xfrm>
            <a:off x="8928991" y="176740"/>
            <a:ext cx="573370" cy="608800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ình Bầu dục 66">
            <a:extLst>
              <a:ext uri="{FF2B5EF4-FFF2-40B4-BE49-F238E27FC236}">
                <a16:creationId xmlns:a16="http://schemas.microsoft.com/office/drawing/2014/main" id="{6EEC4C7A-2330-4096-B4EE-B48216C0AB28}"/>
              </a:ext>
            </a:extLst>
          </p:cNvPr>
          <p:cNvSpPr/>
          <p:nvPr/>
        </p:nvSpPr>
        <p:spPr>
          <a:xfrm>
            <a:off x="1968868" y="5812834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ình Bầu dục 68">
            <a:extLst>
              <a:ext uri="{FF2B5EF4-FFF2-40B4-BE49-F238E27FC236}">
                <a16:creationId xmlns:a16="http://schemas.microsoft.com/office/drawing/2014/main" id="{C3FC1915-1015-463C-BDB1-6D647F242BD7}"/>
              </a:ext>
            </a:extLst>
          </p:cNvPr>
          <p:cNvSpPr/>
          <p:nvPr/>
        </p:nvSpPr>
        <p:spPr>
          <a:xfrm>
            <a:off x="8541928" y="545958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EE9D9B3F-019C-4C59-98C0-0CC77623D0D5}"/>
              </a:ext>
            </a:extLst>
          </p:cNvPr>
          <p:cNvSpPr/>
          <p:nvPr/>
        </p:nvSpPr>
        <p:spPr>
          <a:xfrm>
            <a:off x="10049894" y="4498740"/>
            <a:ext cx="900908" cy="898717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4DC13B05-84B2-451A-9E9E-20F2247A9EDD}"/>
              </a:ext>
            </a:extLst>
          </p:cNvPr>
          <p:cNvSpPr txBox="1"/>
          <p:nvPr/>
        </p:nvSpPr>
        <p:spPr>
          <a:xfrm>
            <a:off x="1080710" y="157471"/>
            <a:ext cx="394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800" b="1" dirty="0"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A722D6C8-0954-4C7B-A9EF-3FA500A4E472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0641E0EA-3F19-41E1-A411-E13CFE53BA13}"/>
              </a:ext>
            </a:extLst>
          </p:cNvPr>
          <p:cNvGrpSpPr/>
          <p:nvPr/>
        </p:nvGrpSpPr>
        <p:grpSpPr>
          <a:xfrm>
            <a:off x="11465269" y="20420"/>
            <a:ext cx="11650849" cy="6866541"/>
            <a:chOff x="11465269" y="20420"/>
            <a:chExt cx="11650849" cy="6866541"/>
          </a:xfrm>
        </p:grpSpPr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359FACCE-8043-41BD-980A-159DB58B5440}"/>
                </a:ext>
              </a:extLst>
            </p:cNvPr>
            <p:cNvSpPr/>
            <p:nvPr/>
          </p:nvSpPr>
          <p:spPr>
            <a:xfrm>
              <a:off x="11729151" y="28961"/>
              <a:ext cx="1138696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1CC990A7-0F70-44CE-84F0-DEE89C9EF79F}"/>
                </a:ext>
              </a:extLst>
            </p:cNvPr>
            <p:cNvSpPr/>
            <p:nvPr/>
          </p:nvSpPr>
          <p:spPr>
            <a:xfrm>
              <a:off x="11465269" y="20420"/>
              <a:ext cx="355405" cy="6858000"/>
            </a:xfrm>
            <a:prstGeom prst="rect">
              <a:avLst/>
            </a:prstGeom>
            <a:solidFill>
              <a:srgbClr val="EAAE0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6579503-7339-43CB-9E71-0C922AFCCE17}"/>
              </a:ext>
            </a:extLst>
          </p:cNvPr>
          <p:cNvSpPr txBox="1"/>
          <p:nvPr/>
        </p:nvSpPr>
        <p:spPr>
          <a:xfrm rot="5400000">
            <a:off x="10273529" y="3563823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78" name="Nhóm 77">
            <a:extLst>
              <a:ext uri="{FF2B5EF4-FFF2-40B4-BE49-F238E27FC236}">
                <a16:creationId xmlns:a16="http://schemas.microsoft.com/office/drawing/2014/main" id="{DCA42AFC-D9A3-4144-A41F-C99AA2367ECC}"/>
              </a:ext>
            </a:extLst>
          </p:cNvPr>
          <p:cNvGrpSpPr/>
          <p:nvPr/>
        </p:nvGrpSpPr>
        <p:grpSpPr>
          <a:xfrm>
            <a:off x="15797646" y="1230698"/>
            <a:ext cx="4331855" cy="1084679"/>
            <a:chOff x="1329078" y="1230698"/>
            <a:chExt cx="4331855" cy="1084679"/>
          </a:xfrm>
        </p:grpSpPr>
        <p:sp>
          <p:nvSpPr>
            <p:cNvPr id="79" name="Hình chữ nhật: Góc Tròn 78">
              <a:extLst>
                <a:ext uri="{FF2B5EF4-FFF2-40B4-BE49-F238E27FC236}">
                  <a16:creationId xmlns:a16="http://schemas.microsoft.com/office/drawing/2014/main" id="{B2AD923A-2A50-4B46-9CCC-231985C31F4A}"/>
                </a:ext>
              </a:extLst>
            </p:cNvPr>
            <p:cNvSpPr/>
            <p:nvPr/>
          </p:nvSpPr>
          <p:spPr>
            <a:xfrm>
              <a:off x="1329078" y="1230698"/>
              <a:ext cx="4331855" cy="1084679"/>
            </a:xfrm>
            <a:prstGeom prst="roundRect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Hình chữ nhật: Góc Tròn 79">
              <a:extLst>
                <a:ext uri="{FF2B5EF4-FFF2-40B4-BE49-F238E27FC236}">
                  <a16:creationId xmlns:a16="http://schemas.microsoft.com/office/drawing/2014/main" id="{9108ABF3-8941-4481-A44D-FBD4A8397DAA}"/>
                </a:ext>
              </a:extLst>
            </p:cNvPr>
            <p:cNvSpPr/>
            <p:nvPr/>
          </p:nvSpPr>
          <p:spPr>
            <a:xfrm>
              <a:off x="1554968" y="1373946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Hộp Văn bản 80">
              <a:extLst>
                <a:ext uri="{FF2B5EF4-FFF2-40B4-BE49-F238E27FC236}">
                  <a16:creationId xmlns:a16="http://schemas.microsoft.com/office/drawing/2014/main" id="{02453F46-0C86-461C-9911-61C8B9EC8938}"/>
                </a:ext>
              </a:extLst>
            </p:cNvPr>
            <p:cNvSpPr txBox="1"/>
            <p:nvPr/>
          </p:nvSpPr>
          <p:spPr>
            <a:xfrm>
              <a:off x="2464824" y="1416305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</a:p>
          </p:txBody>
        </p:sp>
      </p:grpSp>
      <p:grpSp>
        <p:nvGrpSpPr>
          <p:cNvPr id="82" name="Nhóm 81">
            <a:extLst>
              <a:ext uri="{FF2B5EF4-FFF2-40B4-BE49-F238E27FC236}">
                <a16:creationId xmlns:a16="http://schemas.microsoft.com/office/drawing/2014/main" id="{276D5F16-BADE-4738-B707-2B273CAB7176}"/>
              </a:ext>
            </a:extLst>
          </p:cNvPr>
          <p:cNvGrpSpPr/>
          <p:nvPr/>
        </p:nvGrpSpPr>
        <p:grpSpPr>
          <a:xfrm>
            <a:off x="19864530" y="2613939"/>
            <a:ext cx="4331855" cy="1084679"/>
            <a:chOff x="1313823" y="2613939"/>
            <a:chExt cx="4331855" cy="1084679"/>
          </a:xfrm>
        </p:grpSpPr>
        <p:sp>
          <p:nvSpPr>
            <p:cNvPr id="83" name="Hình chữ nhật: Góc Tròn 82">
              <a:extLst>
                <a:ext uri="{FF2B5EF4-FFF2-40B4-BE49-F238E27FC236}">
                  <a16:creationId xmlns:a16="http://schemas.microsoft.com/office/drawing/2014/main" id="{D57C9C18-C52E-46AB-8A22-5086AFB0ABAF}"/>
                </a:ext>
              </a:extLst>
            </p:cNvPr>
            <p:cNvSpPr/>
            <p:nvPr/>
          </p:nvSpPr>
          <p:spPr>
            <a:xfrm>
              <a:off x="1313823" y="2613939"/>
              <a:ext cx="4331855" cy="1084679"/>
            </a:xfrm>
            <a:prstGeom prst="roundRect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Hình chữ nhật: Góc Tròn 83">
              <a:extLst>
                <a:ext uri="{FF2B5EF4-FFF2-40B4-BE49-F238E27FC236}">
                  <a16:creationId xmlns:a16="http://schemas.microsoft.com/office/drawing/2014/main" id="{E8080E6A-EAA6-45E9-9600-FF068FF83EC7}"/>
                </a:ext>
              </a:extLst>
            </p:cNvPr>
            <p:cNvSpPr/>
            <p:nvPr/>
          </p:nvSpPr>
          <p:spPr>
            <a:xfrm>
              <a:off x="1498033" y="2789773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Hộp Văn bản 84">
              <a:extLst>
                <a:ext uri="{FF2B5EF4-FFF2-40B4-BE49-F238E27FC236}">
                  <a16:creationId xmlns:a16="http://schemas.microsoft.com/office/drawing/2014/main" id="{495B69A6-D1B0-469C-B5A0-98D13EA8BB81}"/>
                </a:ext>
              </a:extLst>
            </p:cNvPr>
            <p:cNvSpPr txBox="1"/>
            <p:nvPr/>
          </p:nvSpPr>
          <p:spPr>
            <a:xfrm>
              <a:off x="2406473" y="2758466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</a:p>
          </p:txBody>
        </p:sp>
      </p:grpSp>
      <p:grpSp>
        <p:nvGrpSpPr>
          <p:cNvPr id="88" name="Nhóm 87">
            <a:extLst>
              <a:ext uri="{FF2B5EF4-FFF2-40B4-BE49-F238E27FC236}">
                <a16:creationId xmlns:a16="http://schemas.microsoft.com/office/drawing/2014/main" id="{1E9BE14D-DBAE-41D2-A5F7-2EF755F9CC6E}"/>
              </a:ext>
            </a:extLst>
          </p:cNvPr>
          <p:cNvGrpSpPr/>
          <p:nvPr/>
        </p:nvGrpSpPr>
        <p:grpSpPr>
          <a:xfrm>
            <a:off x="22192032" y="4016664"/>
            <a:ext cx="4331855" cy="1084679"/>
            <a:chOff x="1322671" y="4016664"/>
            <a:chExt cx="4331855" cy="1084679"/>
          </a:xfrm>
        </p:grpSpPr>
        <p:sp>
          <p:nvSpPr>
            <p:cNvPr id="89" name="Hình chữ nhật: Góc Tròn 88">
              <a:extLst>
                <a:ext uri="{FF2B5EF4-FFF2-40B4-BE49-F238E27FC236}">
                  <a16:creationId xmlns:a16="http://schemas.microsoft.com/office/drawing/2014/main" id="{02E42FDC-2624-4D87-BA42-9305439AA16F}"/>
                </a:ext>
              </a:extLst>
            </p:cNvPr>
            <p:cNvSpPr/>
            <p:nvPr/>
          </p:nvSpPr>
          <p:spPr>
            <a:xfrm>
              <a:off x="1322671" y="4016664"/>
              <a:ext cx="4331855" cy="1084679"/>
            </a:xfrm>
            <a:prstGeom prst="roundRect">
              <a:avLst/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Hình chữ nhật: Góc Tròn 89">
              <a:extLst>
                <a:ext uri="{FF2B5EF4-FFF2-40B4-BE49-F238E27FC236}">
                  <a16:creationId xmlns:a16="http://schemas.microsoft.com/office/drawing/2014/main" id="{DCA88909-EE39-4523-9E4A-4FE4C3C06780}"/>
                </a:ext>
              </a:extLst>
            </p:cNvPr>
            <p:cNvSpPr/>
            <p:nvPr/>
          </p:nvSpPr>
          <p:spPr>
            <a:xfrm>
              <a:off x="1492916" y="4182214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Hộp Văn bản 90">
              <a:extLst>
                <a:ext uri="{FF2B5EF4-FFF2-40B4-BE49-F238E27FC236}">
                  <a16:creationId xmlns:a16="http://schemas.microsoft.com/office/drawing/2014/main" id="{F74D443B-7C7C-447D-AB1F-33A1282C418B}"/>
                </a:ext>
              </a:extLst>
            </p:cNvPr>
            <p:cNvSpPr txBox="1"/>
            <p:nvPr/>
          </p:nvSpPr>
          <p:spPr>
            <a:xfrm>
              <a:off x="2370448" y="4213383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</a:p>
          </p:txBody>
        </p:sp>
      </p:grpSp>
      <p:grpSp>
        <p:nvGrpSpPr>
          <p:cNvPr id="92" name="Nhóm 91">
            <a:extLst>
              <a:ext uri="{FF2B5EF4-FFF2-40B4-BE49-F238E27FC236}">
                <a16:creationId xmlns:a16="http://schemas.microsoft.com/office/drawing/2014/main" id="{C9435AD8-2FF6-4897-A41A-7DF521F76601}"/>
              </a:ext>
            </a:extLst>
          </p:cNvPr>
          <p:cNvGrpSpPr/>
          <p:nvPr/>
        </p:nvGrpSpPr>
        <p:grpSpPr>
          <a:xfrm>
            <a:off x="25059509" y="5283181"/>
            <a:ext cx="4331855" cy="1084679"/>
            <a:chOff x="1316325" y="5283181"/>
            <a:chExt cx="4331855" cy="1084679"/>
          </a:xfrm>
        </p:grpSpPr>
        <p:sp>
          <p:nvSpPr>
            <p:cNvPr id="93" name="Hình chữ nhật: Góc Tròn 92">
              <a:extLst>
                <a:ext uri="{FF2B5EF4-FFF2-40B4-BE49-F238E27FC236}">
                  <a16:creationId xmlns:a16="http://schemas.microsoft.com/office/drawing/2014/main" id="{55A22F56-7ABC-4D37-9414-D34CAA7C7C19}"/>
                </a:ext>
              </a:extLst>
            </p:cNvPr>
            <p:cNvSpPr/>
            <p:nvPr/>
          </p:nvSpPr>
          <p:spPr>
            <a:xfrm>
              <a:off x="1316325" y="5283181"/>
              <a:ext cx="4331855" cy="10846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Hình chữ nhật: Góc Tròn 93">
              <a:extLst>
                <a:ext uri="{FF2B5EF4-FFF2-40B4-BE49-F238E27FC236}">
                  <a16:creationId xmlns:a16="http://schemas.microsoft.com/office/drawing/2014/main" id="{9BF842BA-E14C-4D13-91A4-46FE3C412F8D}"/>
                </a:ext>
              </a:extLst>
            </p:cNvPr>
            <p:cNvSpPr/>
            <p:nvPr/>
          </p:nvSpPr>
          <p:spPr>
            <a:xfrm>
              <a:off x="1508034" y="5428081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ộp Văn bản 94">
              <a:extLst>
                <a:ext uri="{FF2B5EF4-FFF2-40B4-BE49-F238E27FC236}">
                  <a16:creationId xmlns:a16="http://schemas.microsoft.com/office/drawing/2014/main" id="{8B9AD147-C33A-4646-A597-C903C06300B3}"/>
                </a:ext>
              </a:extLst>
            </p:cNvPr>
            <p:cNvSpPr txBox="1"/>
            <p:nvPr/>
          </p:nvSpPr>
          <p:spPr>
            <a:xfrm>
              <a:off x="2366451" y="5468724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</a:p>
          </p:txBody>
        </p:sp>
      </p:grpSp>
      <p:sp>
        <p:nvSpPr>
          <p:cNvPr id="97" name="Hình chữ nhật 96">
            <a:extLst>
              <a:ext uri="{FF2B5EF4-FFF2-40B4-BE49-F238E27FC236}">
                <a16:creationId xmlns:a16="http://schemas.microsoft.com/office/drawing/2014/main" id="{A7EA5E76-55C3-40E3-BF20-C0DB0879A6E6}"/>
              </a:ext>
            </a:extLst>
          </p:cNvPr>
          <p:cNvSpPr/>
          <p:nvPr/>
        </p:nvSpPr>
        <p:spPr>
          <a:xfrm>
            <a:off x="29434942" y="1024426"/>
            <a:ext cx="4643945" cy="5255041"/>
          </a:xfrm>
          <a:prstGeom prst="rect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Hình chữ nhật 100">
            <a:extLst>
              <a:ext uri="{FF2B5EF4-FFF2-40B4-BE49-F238E27FC236}">
                <a16:creationId xmlns:a16="http://schemas.microsoft.com/office/drawing/2014/main" id="{0262DA28-011B-4C7C-A195-A188E13190C0}"/>
              </a:ext>
            </a:extLst>
          </p:cNvPr>
          <p:cNvSpPr/>
          <p:nvPr/>
        </p:nvSpPr>
        <p:spPr>
          <a:xfrm>
            <a:off x="28533373" y="702361"/>
            <a:ext cx="1139408" cy="1119720"/>
          </a:xfrm>
          <a:prstGeom prst="rect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Hình chữ nhật 101">
            <a:extLst>
              <a:ext uri="{FF2B5EF4-FFF2-40B4-BE49-F238E27FC236}">
                <a16:creationId xmlns:a16="http://schemas.microsoft.com/office/drawing/2014/main" id="{B29CB20C-6893-4D33-9533-8A17457B0C4F}"/>
              </a:ext>
            </a:extLst>
          </p:cNvPr>
          <p:cNvSpPr/>
          <p:nvPr/>
        </p:nvSpPr>
        <p:spPr>
          <a:xfrm>
            <a:off x="43716364" y="5575154"/>
            <a:ext cx="1139408" cy="1119720"/>
          </a:xfrm>
          <a:prstGeom prst="rect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Hình chữ nhật 102">
            <a:extLst>
              <a:ext uri="{FF2B5EF4-FFF2-40B4-BE49-F238E27FC236}">
                <a16:creationId xmlns:a16="http://schemas.microsoft.com/office/drawing/2014/main" id="{D5F00FF2-386A-4A69-B1E2-0704EAF7A57B}"/>
              </a:ext>
            </a:extLst>
          </p:cNvPr>
          <p:cNvSpPr/>
          <p:nvPr/>
        </p:nvSpPr>
        <p:spPr>
          <a:xfrm>
            <a:off x="33003662" y="1335058"/>
            <a:ext cx="3815509" cy="4545740"/>
          </a:xfrm>
          <a:prstGeom prst="rect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Hình chữ nhật 99">
            <a:extLst>
              <a:ext uri="{FF2B5EF4-FFF2-40B4-BE49-F238E27FC236}">
                <a16:creationId xmlns:a16="http://schemas.microsoft.com/office/drawing/2014/main" id="{A4BDDFD7-910D-4893-A2F4-C87651DF948E}"/>
              </a:ext>
            </a:extLst>
          </p:cNvPr>
          <p:cNvSpPr/>
          <p:nvPr/>
        </p:nvSpPr>
        <p:spPr>
          <a:xfrm>
            <a:off x="30974326" y="1677172"/>
            <a:ext cx="3284702" cy="3901365"/>
          </a:xfrm>
          <a:prstGeom prst="rect">
            <a:avLst/>
          </a:prstGeom>
          <a:blipFill dpi="0"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9972" t="535" r="-66858" b="-5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5AD4FD84-4154-4854-BA73-8185D9C19F9E}"/>
              </a:ext>
            </a:extLst>
          </p:cNvPr>
          <p:cNvSpPr/>
          <p:nvPr/>
        </p:nvSpPr>
        <p:spPr>
          <a:xfrm>
            <a:off x="11820213" y="0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8B38463-ABF6-4BA7-BEC1-865E28EADA5C}"/>
              </a:ext>
            </a:extLst>
          </p:cNvPr>
          <p:cNvSpPr txBox="1"/>
          <p:nvPr/>
        </p:nvSpPr>
        <p:spPr>
          <a:xfrm rot="5400000">
            <a:off x="10677254" y="2501919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6" name="Picture 2" descr="What is a cyber attack? Recent examples show disturbing trends | CSO Online">
            <a:extLst>
              <a:ext uri="{FF2B5EF4-FFF2-40B4-BE49-F238E27FC236}">
                <a16:creationId xmlns:a16="http://schemas.microsoft.com/office/drawing/2014/main" id="{A3BC0155-7780-431F-886D-C2C12DB1A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871" y="992046"/>
            <a:ext cx="3307999" cy="2201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65777CE8-21AA-4D11-990C-5DA537B4945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32847" y="3062385"/>
            <a:ext cx="3054288" cy="188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1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36CBC69-794C-458E-AB7F-86C922D70EE4}"/>
              </a:ext>
            </a:extLst>
          </p:cNvPr>
          <p:cNvSpPr txBox="1"/>
          <p:nvPr/>
        </p:nvSpPr>
        <p:spPr>
          <a:xfrm rot="16200000">
            <a:off x="-1939761" y="5261586"/>
            <a:ext cx="4229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70" name="Hình chữ nhật 69">
            <a:extLst>
              <a:ext uri="{FF2B5EF4-FFF2-40B4-BE49-F238E27FC236}">
                <a16:creationId xmlns:a16="http://schemas.microsoft.com/office/drawing/2014/main" id="{0372C6A0-A848-471B-9F30-A8972C36547F}"/>
              </a:ext>
            </a:extLst>
          </p:cNvPr>
          <p:cNvSpPr/>
          <p:nvPr/>
        </p:nvSpPr>
        <p:spPr>
          <a:xfrm>
            <a:off x="7774" y="0"/>
            <a:ext cx="12176451" cy="686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18B0653-2B9D-43EC-8C49-71F632FA0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178409"/>
            <a:ext cx="1501566" cy="507951"/>
          </a:xfrm>
          <a:prstGeom prst="rect">
            <a:avLst/>
          </a:prstGeom>
        </p:spPr>
      </p:pic>
      <p:grpSp>
        <p:nvGrpSpPr>
          <p:cNvPr id="39" name="Nhóm 38">
            <a:extLst>
              <a:ext uri="{FF2B5EF4-FFF2-40B4-BE49-F238E27FC236}">
                <a16:creationId xmlns:a16="http://schemas.microsoft.com/office/drawing/2014/main" id="{3994D411-3A99-4AE7-9E0D-861A3127AEFE}"/>
              </a:ext>
            </a:extLst>
          </p:cNvPr>
          <p:cNvGrpSpPr/>
          <p:nvPr/>
        </p:nvGrpSpPr>
        <p:grpSpPr>
          <a:xfrm>
            <a:off x="841585" y="1986455"/>
            <a:ext cx="2157823" cy="2847937"/>
            <a:chOff x="841585" y="1986455"/>
            <a:chExt cx="2157823" cy="2847937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B93D4501-F93E-4EEE-B55E-6F8E44854850}"/>
                </a:ext>
              </a:extLst>
            </p:cNvPr>
            <p:cNvSpPr/>
            <p:nvPr/>
          </p:nvSpPr>
          <p:spPr>
            <a:xfrm>
              <a:off x="84158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ình Bầu dục 3">
              <a:extLst>
                <a:ext uri="{FF2B5EF4-FFF2-40B4-BE49-F238E27FC236}">
                  <a16:creationId xmlns:a16="http://schemas.microsoft.com/office/drawing/2014/main" id="{6ACD2F35-3162-4211-A069-6DD75F3C6B71}"/>
                </a:ext>
              </a:extLst>
            </p:cNvPr>
            <p:cNvSpPr/>
            <p:nvPr/>
          </p:nvSpPr>
          <p:spPr>
            <a:xfrm>
              <a:off x="1175004" y="2299249"/>
              <a:ext cx="1564582" cy="151349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767" b="-370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E267F7B-60D9-4525-B781-480E95FB4664}"/>
                </a:ext>
              </a:extLst>
            </p:cNvPr>
            <p:cNvSpPr txBox="1"/>
            <p:nvPr/>
          </p:nvSpPr>
          <p:spPr>
            <a:xfrm>
              <a:off x="1329524" y="3935571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1305905-546F-4CB0-85AE-C55E9971024E}"/>
                </a:ext>
              </a:extLst>
            </p:cNvPr>
            <p:cNvSpPr txBox="1"/>
            <p:nvPr/>
          </p:nvSpPr>
          <p:spPr>
            <a:xfrm>
              <a:off x="1097369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E663BCC5-80EE-4742-A148-D5542F2148BB}"/>
              </a:ext>
            </a:extLst>
          </p:cNvPr>
          <p:cNvGrpSpPr/>
          <p:nvPr/>
        </p:nvGrpSpPr>
        <p:grpSpPr>
          <a:xfrm>
            <a:off x="3369061" y="1986455"/>
            <a:ext cx="2157823" cy="2847937"/>
            <a:chOff x="3369061" y="1986455"/>
            <a:chExt cx="2157823" cy="2847937"/>
          </a:xfrm>
        </p:grpSpPr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7940CFF8-4BC2-4178-9D77-DEF91CE122F4}"/>
                </a:ext>
              </a:extLst>
            </p:cNvPr>
            <p:cNvSpPr/>
            <p:nvPr/>
          </p:nvSpPr>
          <p:spPr>
            <a:xfrm>
              <a:off x="3369061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D05CED5D-7E53-4773-9FA4-BB5B1FA73C04}"/>
                </a:ext>
              </a:extLst>
            </p:cNvPr>
            <p:cNvSpPr/>
            <p:nvPr/>
          </p:nvSpPr>
          <p:spPr>
            <a:xfrm>
              <a:off x="3737774" y="2308274"/>
              <a:ext cx="1564582" cy="151349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744" r="-272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B72648C9-3E6B-4AED-ADC0-ADC190ACEABE}"/>
                </a:ext>
              </a:extLst>
            </p:cNvPr>
            <p:cNvSpPr txBox="1"/>
            <p:nvPr/>
          </p:nvSpPr>
          <p:spPr>
            <a:xfrm>
              <a:off x="3878760" y="3954233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3C477A62-DF18-48C5-9E0C-3D8D3B687B55}"/>
                </a:ext>
              </a:extLst>
            </p:cNvPr>
            <p:cNvSpPr txBox="1"/>
            <p:nvPr/>
          </p:nvSpPr>
          <p:spPr>
            <a:xfrm>
              <a:off x="3643565" y="4283717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60625E5-1838-4ADB-BC3C-DF72C5959299}"/>
              </a:ext>
            </a:extLst>
          </p:cNvPr>
          <p:cNvGrpSpPr/>
          <p:nvPr/>
        </p:nvGrpSpPr>
        <p:grpSpPr>
          <a:xfrm>
            <a:off x="5865438" y="1986455"/>
            <a:ext cx="2157823" cy="2847937"/>
            <a:chOff x="5865438" y="1986455"/>
            <a:chExt cx="2157823" cy="2847937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401C82EB-9DA8-4D02-BE62-713E134CD2B6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C4AFCBF8-D476-4EA8-B67B-1D6488F50E77}"/>
                </a:ext>
              </a:extLst>
            </p:cNvPr>
            <p:cNvSpPr/>
            <p:nvPr/>
          </p:nvSpPr>
          <p:spPr>
            <a:xfrm>
              <a:off x="6175575" y="2234458"/>
              <a:ext cx="1564582" cy="151349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573" t="-1909" r="-37213" b="-351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AEF1B47-D15D-4B83-8E44-72B7C870CA1D}"/>
                </a:ext>
              </a:extLst>
            </p:cNvPr>
            <p:cNvSpPr txBox="1"/>
            <p:nvPr/>
          </p:nvSpPr>
          <p:spPr>
            <a:xfrm>
              <a:off x="63411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817660BE-E227-4A3E-BB88-B8E862FDABDC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BC39D921-EE07-430E-B554-30EA93C6D1DA}"/>
              </a:ext>
            </a:extLst>
          </p:cNvPr>
          <p:cNvGrpSpPr/>
          <p:nvPr/>
        </p:nvGrpSpPr>
        <p:grpSpPr>
          <a:xfrm>
            <a:off x="8361815" y="1986455"/>
            <a:ext cx="2157823" cy="2847937"/>
            <a:chOff x="8361815" y="1986455"/>
            <a:chExt cx="2157823" cy="2847937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B6F138B8-E6B3-4E37-96B7-EACCBF2A3666}"/>
                </a:ext>
              </a:extLst>
            </p:cNvPr>
            <p:cNvSpPr/>
            <p:nvPr/>
          </p:nvSpPr>
          <p:spPr>
            <a:xfrm>
              <a:off x="836181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ình Bầu dục 22">
              <a:extLst>
                <a:ext uri="{FF2B5EF4-FFF2-40B4-BE49-F238E27FC236}">
                  <a16:creationId xmlns:a16="http://schemas.microsoft.com/office/drawing/2014/main" id="{8FB88B2B-B448-4DAB-8A11-D68185806F34}"/>
                </a:ext>
              </a:extLst>
            </p:cNvPr>
            <p:cNvSpPr/>
            <p:nvPr/>
          </p:nvSpPr>
          <p:spPr>
            <a:xfrm>
              <a:off x="8670123" y="2234458"/>
              <a:ext cx="1564582" cy="151349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6193" t="-42988" r="-39191" b="-589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7D0D47C3-1EC0-4B8C-97CB-A422BA89E2C0}"/>
                </a:ext>
              </a:extLst>
            </p:cNvPr>
            <p:cNvSpPr txBox="1"/>
            <p:nvPr/>
          </p:nvSpPr>
          <p:spPr>
            <a:xfrm>
              <a:off x="88346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BEAAAB84-2744-4927-BFB1-8D247A9A3F1E}"/>
                </a:ext>
              </a:extLst>
            </p:cNvPr>
            <p:cNvSpPr txBox="1"/>
            <p:nvPr/>
          </p:nvSpPr>
          <p:spPr>
            <a:xfrm>
              <a:off x="8621078" y="4291170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pic>
        <p:nvPicPr>
          <p:cNvPr id="38" name="Hình ảnh 37">
            <a:extLst>
              <a:ext uri="{FF2B5EF4-FFF2-40B4-BE49-F238E27FC236}">
                <a16:creationId xmlns:a16="http://schemas.microsoft.com/office/drawing/2014/main" id="{17057DF3-095E-4CCE-8F41-A44046BFE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879" y1="10130" x2="46364" y2="10130"/>
                        <a14:foregroundMark x1="71364" y1="69351" x2="71364" y2="69351"/>
                        <a14:foregroundMark x1="73636" y1="57403" x2="73636" y2="57403"/>
                        <a14:foregroundMark x1="49545" y1="41558" x2="49545" y2="41818"/>
                        <a14:foregroundMark x1="74697" y1="48571" x2="74697" y2="48571"/>
                        <a14:foregroundMark x1="73485" y1="39221" x2="73485" y2="39221"/>
                        <a14:foregroundMark x1="70909" y1="29870" x2="70909" y2="29870"/>
                        <a14:foregroundMark x1="66970" y1="22078" x2="66970" y2="22078"/>
                        <a14:foregroundMark x1="66515" y1="81039" x2="66515" y2="81039"/>
                        <a14:foregroundMark x1="54394" y1="86753" x2="54394" y2="86753"/>
                        <a14:foregroundMark x1="33788" y1="80519" x2="33788" y2="80519"/>
                        <a14:foregroundMark x1="29848" y1="68052" x2="29848" y2="68052"/>
                        <a14:foregroundMark x1="26667" y1="60000" x2="26667" y2="60000"/>
                        <a14:foregroundMark x1="23788" y1="53766" x2="23788" y2="53766"/>
                        <a14:foregroundMark x1="24545" y1="45974" x2="24545" y2="45974"/>
                        <a14:foregroundMark x1="27273" y1="39221" x2="27273" y2="39221"/>
                        <a14:foregroundMark x1="29697" y1="30390" x2="29697" y2="30390"/>
                        <a14:foregroundMark x1="32727" y1="21039" x2="32727" y2="21039"/>
                        <a14:foregroundMark x1="47727" y1="42597" x2="48788" y2="56883"/>
                        <a14:foregroundMark x1="46212" y1="37662" x2="46364" y2="41818"/>
                        <a14:foregroundMark x1="51667" y1="37662" x2="54091" y2="44935"/>
                        <a14:foregroundMark x1="47576" y1="41299" x2="47121" y2="42338"/>
                        <a14:backgroundMark x1="52273" y1="4935" x2="52273" y2="4935"/>
                        <a14:backgroundMark x1="49697" y1="10130" x2="49697" y2="10130"/>
                        <a14:backgroundMark x1="50909" y1="4675" x2="50909" y2="4675"/>
                        <a14:backgroundMark x1="47879" y1="9351" x2="47879" y2="9351"/>
                        <a14:backgroundMark x1="49697" y1="21558" x2="49697" y2="21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3" r="18597"/>
          <a:stretch/>
        </p:blipFill>
        <p:spPr>
          <a:xfrm>
            <a:off x="427391" y="6002414"/>
            <a:ext cx="927058" cy="82512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73A3767B-B9D5-4303-BB2F-2FBF9F768AE3}"/>
              </a:ext>
            </a:extLst>
          </p:cNvPr>
          <p:cNvSpPr/>
          <p:nvPr/>
        </p:nvSpPr>
        <p:spPr>
          <a:xfrm>
            <a:off x="743812" y="40840"/>
            <a:ext cx="107852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ình Bầu dục 58">
            <a:extLst>
              <a:ext uri="{FF2B5EF4-FFF2-40B4-BE49-F238E27FC236}">
                <a16:creationId xmlns:a16="http://schemas.microsoft.com/office/drawing/2014/main" id="{37508D9B-B442-4033-B990-63E6CDF89B62}"/>
              </a:ext>
            </a:extLst>
          </p:cNvPr>
          <p:cNvSpPr/>
          <p:nvPr/>
        </p:nvSpPr>
        <p:spPr>
          <a:xfrm>
            <a:off x="8160324" y="5627460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ình Bầu dục 65">
            <a:extLst>
              <a:ext uri="{FF2B5EF4-FFF2-40B4-BE49-F238E27FC236}">
                <a16:creationId xmlns:a16="http://schemas.microsoft.com/office/drawing/2014/main" id="{2DEEB864-D387-41A0-B900-E208164119B3}"/>
              </a:ext>
            </a:extLst>
          </p:cNvPr>
          <p:cNvSpPr/>
          <p:nvPr/>
        </p:nvSpPr>
        <p:spPr>
          <a:xfrm>
            <a:off x="2409516" y="5875528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ình Bầu dục 67">
            <a:extLst>
              <a:ext uri="{FF2B5EF4-FFF2-40B4-BE49-F238E27FC236}">
                <a16:creationId xmlns:a16="http://schemas.microsoft.com/office/drawing/2014/main" id="{0A8A6A40-BAE9-4C0B-9755-93EB5AAB948B}"/>
              </a:ext>
            </a:extLst>
          </p:cNvPr>
          <p:cNvSpPr/>
          <p:nvPr/>
        </p:nvSpPr>
        <p:spPr>
          <a:xfrm>
            <a:off x="5197279" y="6226609"/>
            <a:ext cx="355405" cy="34853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90726A9-DDE2-4C30-92BB-0D24A7E00C24}"/>
              </a:ext>
            </a:extLst>
          </p:cNvPr>
          <p:cNvSpPr txBox="1"/>
          <p:nvPr/>
        </p:nvSpPr>
        <p:spPr>
          <a:xfrm>
            <a:off x="5764804" y="3671217"/>
            <a:ext cx="4671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0102DB73-E65B-4AFE-A1AE-2E28CD31EE1E}"/>
              </a:ext>
            </a:extLst>
          </p:cNvPr>
          <p:cNvSpPr/>
          <p:nvPr/>
        </p:nvSpPr>
        <p:spPr>
          <a:xfrm>
            <a:off x="2542156" y="1145640"/>
            <a:ext cx="1147935" cy="1108511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C0218183-0DF3-4752-80CE-885E548D5729}"/>
              </a:ext>
            </a:extLst>
          </p:cNvPr>
          <p:cNvSpPr/>
          <p:nvPr/>
        </p:nvSpPr>
        <p:spPr>
          <a:xfrm>
            <a:off x="5496124" y="5283181"/>
            <a:ext cx="900908" cy="898717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9BA7B7B3-6BDE-47D2-8BC6-02AE07D24E51}"/>
              </a:ext>
            </a:extLst>
          </p:cNvPr>
          <p:cNvSpPr/>
          <p:nvPr/>
        </p:nvSpPr>
        <p:spPr>
          <a:xfrm>
            <a:off x="9752743" y="795079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1E6A8C85-ED9D-402A-AC78-C6E1EDCAD9A6}"/>
              </a:ext>
            </a:extLst>
          </p:cNvPr>
          <p:cNvGrpSpPr/>
          <p:nvPr/>
        </p:nvGrpSpPr>
        <p:grpSpPr>
          <a:xfrm>
            <a:off x="5996874" y="493842"/>
            <a:ext cx="3025976" cy="2898882"/>
            <a:chOff x="5977647" y="546470"/>
            <a:chExt cx="3025976" cy="2898882"/>
          </a:xfrm>
        </p:grpSpPr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CC91D28F-879A-4827-A410-A6D567FF9F54}"/>
                </a:ext>
              </a:extLst>
            </p:cNvPr>
            <p:cNvSpPr/>
            <p:nvPr/>
          </p:nvSpPr>
          <p:spPr>
            <a:xfrm>
              <a:off x="5977647" y="546470"/>
              <a:ext cx="2828048" cy="2745209"/>
            </a:xfrm>
            <a:prstGeom prst="ellipse">
              <a:avLst/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A74FD91D-0D74-44AF-8611-5DB13F8302CB}"/>
                </a:ext>
              </a:extLst>
            </p:cNvPr>
            <p:cNvSpPr/>
            <p:nvPr/>
          </p:nvSpPr>
          <p:spPr>
            <a:xfrm>
              <a:off x="6175575" y="700143"/>
              <a:ext cx="2828048" cy="2745209"/>
            </a:xfrm>
            <a:prstGeom prst="ellipse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DBD2D60C-87C1-4010-8D59-CDEFA9F08CF8}"/>
                </a:ext>
              </a:extLst>
            </p:cNvPr>
            <p:cNvSpPr/>
            <p:nvPr/>
          </p:nvSpPr>
          <p:spPr>
            <a:xfrm>
              <a:off x="6040053" y="625433"/>
              <a:ext cx="2828048" cy="2745209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B087C14D-C226-4353-8B91-D003DFE3DAB4}"/>
              </a:ext>
            </a:extLst>
          </p:cNvPr>
          <p:cNvGrpSpPr/>
          <p:nvPr/>
        </p:nvGrpSpPr>
        <p:grpSpPr>
          <a:xfrm>
            <a:off x="2224027" y="2782232"/>
            <a:ext cx="2961576" cy="2966770"/>
            <a:chOff x="2825308" y="2766294"/>
            <a:chExt cx="2961576" cy="2966770"/>
          </a:xfrm>
        </p:grpSpPr>
        <p:sp>
          <p:nvSpPr>
            <p:cNvPr id="44" name="Hình Bầu dục 43">
              <a:extLst>
                <a:ext uri="{FF2B5EF4-FFF2-40B4-BE49-F238E27FC236}">
                  <a16:creationId xmlns:a16="http://schemas.microsoft.com/office/drawing/2014/main" id="{83362701-5402-4A76-AAB0-B2B3B9BE700D}"/>
                </a:ext>
              </a:extLst>
            </p:cNvPr>
            <p:cNvSpPr/>
            <p:nvPr/>
          </p:nvSpPr>
          <p:spPr>
            <a:xfrm>
              <a:off x="2825308" y="2766294"/>
              <a:ext cx="2828048" cy="2745209"/>
            </a:xfrm>
            <a:prstGeom prst="ellipse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ình Bầu dục 47">
              <a:extLst>
                <a:ext uri="{FF2B5EF4-FFF2-40B4-BE49-F238E27FC236}">
                  <a16:creationId xmlns:a16="http://schemas.microsoft.com/office/drawing/2014/main" id="{36F25733-0B89-460E-8F61-0778493C036B}"/>
                </a:ext>
              </a:extLst>
            </p:cNvPr>
            <p:cNvSpPr/>
            <p:nvPr/>
          </p:nvSpPr>
          <p:spPr>
            <a:xfrm>
              <a:off x="2958836" y="2987855"/>
              <a:ext cx="2828048" cy="2745209"/>
            </a:xfrm>
            <a:prstGeom prst="ellipse">
              <a:avLst/>
            </a:prstGeom>
            <a:solidFill>
              <a:srgbClr val="FBB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ình Bầu dục 48">
              <a:extLst>
                <a:ext uri="{FF2B5EF4-FFF2-40B4-BE49-F238E27FC236}">
                  <a16:creationId xmlns:a16="http://schemas.microsoft.com/office/drawing/2014/main" id="{8FB825FD-0C7A-4905-8891-52083A3139EE}"/>
                </a:ext>
              </a:extLst>
            </p:cNvPr>
            <p:cNvSpPr/>
            <p:nvPr/>
          </p:nvSpPr>
          <p:spPr>
            <a:xfrm>
              <a:off x="2929608" y="2859687"/>
              <a:ext cx="2828048" cy="2745209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49" t="-19127" r="-349" b="-627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033E5B0-F8BD-475B-AC09-7E8584B5D580}"/>
              </a:ext>
            </a:extLst>
          </p:cNvPr>
          <p:cNvSpPr txBox="1"/>
          <p:nvPr/>
        </p:nvSpPr>
        <p:spPr>
          <a:xfrm>
            <a:off x="6197355" y="4233314"/>
            <a:ext cx="449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Giáo viên bộ môn: Cô Nguyễn Văn A</a:t>
            </a:r>
          </a:p>
        </p:txBody>
      </p: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11BD3BA1-D2B8-4D12-B0C1-BBACC92EE19B}"/>
              </a:ext>
            </a:extLst>
          </p:cNvPr>
          <p:cNvSpPr/>
          <p:nvPr/>
        </p:nvSpPr>
        <p:spPr>
          <a:xfrm>
            <a:off x="3344646" y="116256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C1FD3D8F-18B8-4AD8-898A-40F00D71F8D5}"/>
              </a:ext>
            </a:extLst>
          </p:cNvPr>
          <p:cNvSpPr/>
          <p:nvPr/>
        </p:nvSpPr>
        <p:spPr>
          <a:xfrm>
            <a:off x="6470680" y="488812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F7559523-36E2-4E1D-BB8E-4B6B80BD5B54}"/>
              </a:ext>
            </a:extLst>
          </p:cNvPr>
          <p:cNvSpPr/>
          <p:nvPr/>
        </p:nvSpPr>
        <p:spPr>
          <a:xfrm>
            <a:off x="1105467" y="4792450"/>
            <a:ext cx="667023" cy="653983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33E06111-D8EB-4C25-9F67-16378F755A80}"/>
              </a:ext>
            </a:extLst>
          </p:cNvPr>
          <p:cNvSpPr/>
          <p:nvPr/>
        </p:nvSpPr>
        <p:spPr>
          <a:xfrm>
            <a:off x="1523389" y="3525195"/>
            <a:ext cx="373774" cy="32930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ình Bầu dục 56">
            <a:extLst>
              <a:ext uri="{FF2B5EF4-FFF2-40B4-BE49-F238E27FC236}">
                <a16:creationId xmlns:a16="http://schemas.microsoft.com/office/drawing/2014/main" id="{886E48C0-C1FC-4E68-A43D-56906C48538C}"/>
              </a:ext>
            </a:extLst>
          </p:cNvPr>
          <p:cNvSpPr/>
          <p:nvPr/>
        </p:nvSpPr>
        <p:spPr>
          <a:xfrm>
            <a:off x="5513422" y="4860001"/>
            <a:ext cx="306115" cy="28033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ình Bầu dục 54">
            <a:extLst>
              <a:ext uri="{FF2B5EF4-FFF2-40B4-BE49-F238E27FC236}">
                <a16:creationId xmlns:a16="http://schemas.microsoft.com/office/drawing/2014/main" id="{0EB9A876-FA90-4B4D-AA05-57A7395B4AB9}"/>
              </a:ext>
            </a:extLst>
          </p:cNvPr>
          <p:cNvSpPr/>
          <p:nvPr/>
        </p:nvSpPr>
        <p:spPr>
          <a:xfrm>
            <a:off x="4480441" y="1608298"/>
            <a:ext cx="1305853" cy="1279864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ình Bầu dục 55">
            <a:extLst>
              <a:ext uri="{FF2B5EF4-FFF2-40B4-BE49-F238E27FC236}">
                <a16:creationId xmlns:a16="http://schemas.microsoft.com/office/drawing/2014/main" id="{41FF8500-7E92-45C7-885D-6FA5B577F4D9}"/>
              </a:ext>
            </a:extLst>
          </p:cNvPr>
          <p:cNvSpPr/>
          <p:nvPr/>
        </p:nvSpPr>
        <p:spPr>
          <a:xfrm>
            <a:off x="4433151" y="578344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ình Bầu dục 57">
            <a:extLst>
              <a:ext uri="{FF2B5EF4-FFF2-40B4-BE49-F238E27FC236}">
                <a16:creationId xmlns:a16="http://schemas.microsoft.com/office/drawing/2014/main" id="{0F6B4055-B323-4886-8518-1983E242040D}"/>
              </a:ext>
            </a:extLst>
          </p:cNvPr>
          <p:cNvSpPr/>
          <p:nvPr/>
        </p:nvSpPr>
        <p:spPr>
          <a:xfrm>
            <a:off x="9446877" y="227305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ình Bầu dục 59">
            <a:extLst>
              <a:ext uri="{FF2B5EF4-FFF2-40B4-BE49-F238E27FC236}">
                <a16:creationId xmlns:a16="http://schemas.microsoft.com/office/drawing/2014/main" id="{3664C789-27AF-4D71-8960-B03BEB37B4E9}"/>
              </a:ext>
            </a:extLst>
          </p:cNvPr>
          <p:cNvSpPr/>
          <p:nvPr/>
        </p:nvSpPr>
        <p:spPr>
          <a:xfrm>
            <a:off x="8473440" y="328485"/>
            <a:ext cx="301536" cy="30500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ình Bầu dục 60">
            <a:extLst>
              <a:ext uri="{FF2B5EF4-FFF2-40B4-BE49-F238E27FC236}">
                <a16:creationId xmlns:a16="http://schemas.microsoft.com/office/drawing/2014/main" id="{CECCFB46-94DF-4AD4-954B-84AC9447CE03}"/>
              </a:ext>
            </a:extLst>
          </p:cNvPr>
          <p:cNvSpPr/>
          <p:nvPr/>
        </p:nvSpPr>
        <p:spPr>
          <a:xfrm>
            <a:off x="10641501" y="5174196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ình Bầu dục 61">
            <a:extLst>
              <a:ext uri="{FF2B5EF4-FFF2-40B4-BE49-F238E27FC236}">
                <a16:creationId xmlns:a16="http://schemas.microsoft.com/office/drawing/2014/main" id="{0CEDC534-3959-44FD-A0CB-C32927F20D34}"/>
              </a:ext>
            </a:extLst>
          </p:cNvPr>
          <p:cNvSpPr/>
          <p:nvPr/>
        </p:nvSpPr>
        <p:spPr>
          <a:xfrm>
            <a:off x="10585526" y="2554435"/>
            <a:ext cx="485725" cy="507950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ình Bầu dục 63">
            <a:extLst>
              <a:ext uri="{FF2B5EF4-FFF2-40B4-BE49-F238E27FC236}">
                <a16:creationId xmlns:a16="http://schemas.microsoft.com/office/drawing/2014/main" id="{76EAA69E-9241-45C8-B39F-35518E476387}"/>
              </a:ext>
            </a:extLst>
          </p:cNvPr>
          <p:cNvSpPr/>
          <p:nvPr/>
        </p:nvSpPr>
        <p:spPr>
          <a:xfrm>
            <a:off x="1003937" y="2162430"/>
            <a:ext cx="494955" cy="480340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ình Bầu dục 64">
            <a:extLst>
              <a:ext uri="{FF2B5EF4-FFF2-40B4-BE49-F238E27FC236}">
                <a16:creationId xmlns:a16="http://schemas.microsoft.com/office/drawing/2014/main" id="{FE4D90AC-018D-415B-87AC-2C9EF5279494}"/>
              </a:ext>
            </a:extLst>
          </p:cNvPr>
          <p:cNvSpPr/>
          <p:nvPr/>
        </p:nvSpPr>
        <p:spPr>
          <a:xfrm>
            <a:off x="8928991" y="176740"/>
            <a:ext cx="573370" cy="608800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ình Bầu dục 66">
            <a:extLst>
              <a:ext uri="{FF2B5EF4-FFF2-40B4-BE49-F238E27FC236}">
                <a16:creationId xmlns:a16="http://schemas.microsoft.com/office/drawing/2014/main" id="{6EEC4C7A-2330-4096-B4EE-B48216C0AB28}"/>
              </a:ext>
            </a:extLst>
          </p:cNvPr>
          <p:cNvSpPr/>
          <p:nvPr/>
        </p:nvSpPr>
        <p:spPr>
          <a:xfrm>
            <a:off x="1968868" y="5812834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ình Bầu dục 68">
            <a:extLst>
              <a:ext uri="{FF2B5EF4-FFF2-40B4-BE49-F238E27FC236}">
                <a16:creationId xmlns:a16="http://schemas.microsoft.com/office/drawing/2014/main" id="{C3FC1915-1015-463C-BDB1-6D647F242BD7}"/>
              </a:ext>
            </a:extLst>
          </p:cNvPr>
          <p:cNvSpPr/>
          <p:nvPr/>
        </p:nvSpPr>
        <p:spPr>
          <a:xfrm>
            <a:off x="8541928" y="545958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EE9D9B3F-019C-4C59-98C0-0CC77623D0D5}"/>
              </a:ext>
            </a:extLst>
          </p:cNvPr>
          <p:cNvSpPr/>
          <p:nvPr/>
        </p:nvSpPr>
        <p:spPr>
          <a:xfrm>
            <a:off x="10049894" y="4498740"/>
            <a:ext cx="900908" cy="898717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A722D6C8-0954-4C7B-A9EF-3FA500A4E472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06406AD0-13AC-4155-AC51-F6A5A82FB1C1}"/>
              </a:ext>
            </a:extLst>
          </p:cNvPr>
          <p:cNvGrpSpPr/>
          <p:nvPr/>
        </p:nvGrpSpPr>
        <p:grpSpPr>
          <a:xfrm>
            <a:off x="726272" y="-10641"/>
            <a:ext cx="11445359" cy="6898690"/>
            <a:chOff x="737432" y="-12310"/>
            <a:chExt cx="11641482" cy="6898690"/>
          </a:xfrm>
        </p:grpSpPr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359FACCE-8043-41BD-980A-159DB58B5440}"/>
                </a:ext>
              </a:extLst>
            </p:cNvPr>
            <p:cNvSpPr/>
            <p:nvPr/>
          </p:nvSpPr>
          <p:spPr>
            <a:xfrm>
              <a:off x="991947" y="-12310"/>
              <a:ext cx="1138696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1CC990A7-0F70-44CE-84F0-DEE89C9EF79F}"/>
                </a:ext>
              </a:extLst>
            </p:cNvPr>
            <p:cNvSpPr/>
            <p:nvPr/>
          </p:nvSpPr>
          <p:spPr>
            <a:xfrm>
              <a:off x="737432" y="-1669"/>
              <a:ext cx="354655" cy="6888049"/>
            </a:xfrm>
            <a:prstGeom prst="rect">
              <a:avLst/>
            </a:prstGeom>
            <a:solidFill>
              <a:srgbClr val="EAAE0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Hộp Văn bản 14">
            <a:extLst>
              <a:ext uri="{FF2B5EF4-FFF2-40B4-BE49-F238E27FC236}">
                <a16:creationId xmlns:a16="http://schemas.microsoft.com/office/drawing/2014/main" id="{86579503-7339-43CB-9E71-0C922AFCCE17}"/>
              </a:ext>
            </a:extLst>
          </p:cNvPr>
          <p:cNvSpPr txBox="1"/>
          <p:nvPr/>
        </p:nvSpPr>
        <p:spPr>
          <a:xfrm>
            <a:off x="1089520" y="316433"/>
            <a:ext cx="47580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32E2307D-ADCD-4FDA-87F4-42060F35E90E}"/>
              </a:ext>
            </a:extLst>
          </p:cNvPr>
          <p:cNvSpPr txBox="1"/>
          <p:nvPr/>
        </p:nvSpPr>
        <p:spPr>
          <a:xfrm rot="16200000">
            <a:off x="-1428806" y="4067683"/>
            <a:ext cx="394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</a:t>
            </a: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D2975195-954D-40D7-8B40-68FC2E91054C}"/>
              </a:ext>
            </a:extLst>
          </p:cNvPr>
          <p:cNvSpPr/>
          <p:nvPr/>
        </p:nvSpPr>
        <p:spPr>
          <a:xfrm>
            <a:off x="6435080" y="921131"/>
            <a:ext cx="4643945" cy="5255041"/>
          </a:xfrm>
          <a:prstGeom prst="rect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ình chữ nhật 72">
            <a:extLst>
              <a:ext uri="{FF2B5EF4-FFF2-40B4-BE49-F238E27FC236}">
                <a16:creationId xmlns:a16="http://schemas.microsoft.com/office/drawing/2014/main" id="{137AEEA4-BA98-4FE0-93A4-91D166ED1AAC}"/>
              </a:ext>
            </a:extLst>
          </p:cNvPr>
          <p:cNvSpPr/>
          <p:nvPr/>
        </p:nvSpPr>
        <p:spPr>
          <a:xfrm>
            <a:off x="5990710" y="631723"/>
            <a:ext cx="1139408" cy="1119720"/>
          </a:xfrm>
          <a:prstGeom prst="rect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53E59BF9-01EC-4FE9-A5B8-7BB527736B64}"/>
              </a:ext>
            </a:extLst>
          </p:cNvPr>
          <p:cNvSpPr/>
          <p:nvPr/>
        </p:nvSpPr>
        <p:spPr>
          <a:xfrm>
            <a:off x="10168253" y="5504516"/>
            <a:ext cx="1139408" cy="1119720"/>
          </a:xfrm>
          <a:prstGeom prst="rect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ình chữ nhật 71">
            <a:extLst>
              <a:ext uri="{FF2B5EF4-FFF2-40B4-BE49-F238E27FC236}">
                <a16:creationId xmlns:a16="http://schemas.microsoft.com/office/drawing/2014/main" id="{ABD87511-80B7-4D6E-8031-4D8D9C503F78}"/>
              </a:ext>
            </a:extLst>
          </p:cNvPr>
          <p:cNvSpPr/>
          <p:nvPr/>
        </p:nvSpPr>
        <p:spPr>
          <a:xfrm>
            <a:off x="6803400" y="1264420"/>
            <a:ext cx="3815509" cy="4545740"/>
          </a:xfrm>
          <a:prstGeom prst="rect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Nhóm 84">
            <a:extLst>
              <a:ext uri="{FF2B5EF4-FFF2-40B4-BE49-F238E27FC236}">
                <a16:creationId xmlns:a16="http://schemas.microsoft.com/office/drawing/2014/main" id="{99D2CB73-C496-4066-9DB0-60B14D16DC5A}"/>
              </a:ext>
            </a:extLst>
          </p:cNvPr>
          <p:cNvGrpSpPr/>
          <p:nvPr/>
        </p:nvGrpSpPr>
        <p:grpSpPr>
          <a:xfrm>
            <a:off x="1329078" y="1230698"/>
            <a:ext cx="4331855" cy="1084679"/>
            <a:chOff x="1329078" y="1230698"/>
            <a:chExt cx="4331855" cy="1084679"/>
          </a:xfrm>
        </p:grpSpPr>
        <p:sp>
          <p:nvSpPr>
            <p:cNvPr id="76" name="Hình chữ nhật: Góc Tròn 75">
              <a:extLst>
                <a:ext uri="{FF2B5EF4-FFF2-40B4-BE49-F238E27FC236}">
                  <a16:creationId xmlns:a16="http://schemas.microsoft.com/office/drawing/2014/main" id="{6B01D64F-8708-42B0-A66E-B65E82E906DB}"/>
                </a:ext>
              </a:extLst>
            </p:cNvPr>
            <p:cNvSpPr/>
            <p:nvPr/>
          </p:nvSpPr>
          <p:spPr>
            <a:xfrm>
              <a:off x="1329078" y="1230698"/>
              <a:ext cx="4331855" cy="1084679"/>
            </a:xfrm>
            <a:prstGeom prst="roundRect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ình chữ nhật: Góc Tròn 76">
              <a:extLst>
                <a:ext uri="{FF2B5EF4-FFF2-40B4-BE49-F238E27FC236}">
                  <a16:creationId xmlns:a16="http://schemas.microsoft.com/office/drawing/2014/main" id="{83751FC4-CCE3-4190-9FC4-AC70C46B2B4E}"/>
                </a:ext>
              </a:extLst>
            </p:cNvPr>
            <p:cNvSpPr/>
            <p:nvPr/>
          </p:nvSpPr>
          <p:spPr>
            <a:xfrm>
              <a:off x="1554968" y="1373946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ộp Văn bản 77">
              <a:extLst>
                <a:ext uri="{FF2B5EF4-FFF2-40B4-BE49-F238E27FC236}">
                  <a16:creationId xmlns:a16="http://schemas.microsoft.com/office/drawing/2014/main" id="{C6076DE4-4E20-4790-861E-5DA9490CD4C4}"/>
                </a:ext>
              </a:extLst>
            </p:cNvPr>
            <p:cNvSpPr txBox="1"/>
            <p:nvPr/>
          </p:nvSpPr>
          <p:spPr>
            <a:xfrm>
              <a:off x="2357592" y="1363305"/>
              <a:ext cx="3257896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brief history of Cyber Attacks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4" name="Nhóm 93">
            <a:extLst>
              <a:ext uri="{FF2B5EF4-FFF2-40B4-BE49-F238E27FC236}">
                <a16:creationId xmlns:a16="http://schemas.microsoft.com/office/drawing/2014/main" id="{DC81C4AD-F7AD-42FF-B6E1-565C98EFDFF4}"/>
              </a:ext>
            </a:extLst>
          </p:cNvPr>
          <p:cNvGrpSpPr/>
          <p:nvPr/>
        </p:nvGrpSpPr>
        <p:grpSpPr>
          <a:xfrm>
            <a:off x="1313823" y="2613939"/>
            <a:ext cx="4331855" cy="1084679"/>
            <a:chOff x="1313823" y="2613939"/>
            <a:chExt cx="4331855" cy="1084679"/>
          </a:xfrm>
        </p:grpSpPr>
        <p:sp>
          <p:nvSpPr>
            <p:cNvPr id="79" name="Hình chữ nhật: Góc Tròn 78">
              <a:extLst>
                <a:ext uri="{FF2B5EF4-FFF2-40B4-BE49-F238E27FC236}">
                  <a16:creationId xmlns:a16="http://schemas.microsoft.com/office/drawing/2014/main" id="{63A40CD6-FE9F-43A9-ACE9-C4BA853BEE79}"/>
                </a:ext>
              </a:extLst>
            </p:cNvPr>
            <p:cNvSpPr/>
            <p:nvPr/>
          </p:nvSpPr>
          <p:spPr>
            <a:xfrm>
              <a:off x="1313823" y="2613939"/>
              <a:ext cx="4331855" cy="1084679"/>
            </a:xfrm>
            <a:prstGeom prst="roundRect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Hình chữ nhật: Góc Tròn 87">
              <a:extLst>
                <a:ext uri="{FF2B5EF4-FFF2-40B4-BE49-F238E27FC236}">
                  <a16:creationId xmlns:a16="http://schemas.microsoft.com/office/drawing/2014/main" id="{6C360D59-E4B5-4B5F-A27F-CBC916D5B133}"/>
                </a:ext>
              </a:extLst>
            </p:cNvPr>
            <p:cNvSpPr/>
            <p:nvPr/>
          </p:nvSpPr>
          <p:spPr>
            <a:xfrm>
              <a:off x="1498033" y="2789773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Hộp Văn bản 90">
              <a:extLst>
                <a:ext uri="{FF2B5EF4-FFF2-40B4-BE49-F238E27FC236}">
                  <a16:creationId xmlns:a16="http://schemas.microsoft.com/office/drawing/2014/main" id="{61CEE29C-0505-4D03-8523-A0109064F2BB}"/>
                </a:ext>
              </a:extLst>
            </p:cNvPr>
            <p:cNvSpPr txBox="1"/>
            <p:nvPr/>
          </p:nvSpPr>
          <p:spPr>
            <a:xfrm>
              <a:off x="2407701" y="2734292"/>
              <a:ext cx="287187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Current trend of Cyber Attacks</a:t>
              </a:r>
            </a:p>
          </p:txBody>
        </p:sp>
      </p:grpSp>
      <p:grpSp>
        <p:nvGrpSpPr>
          <p:cNvPr id="95" name="Nhóm 94">
            <a:extLst>
              <a:ext uri="{FF2B5EF4-FFF2-40B4-BE49-F238E27FC236}">
                <a16:creationId xmlns:a16="http://schemas.microsoft.com/office/drawing/2014/main" id="{B75E6682-831D-4B3A-88EB-B045F40B1447}"/>
              </a:ext>
            </a:extLst>
          </p:cNvPr>
          <p:cNvGrpSpPr/>
          <p:nvPr/>
        </p:nvGrpSpPr>
        <p:grpSpPr>
          <a:xfrm>
            <a:off x="1322671" y="4016664"/>
            <a:ext cx="4331855" cy="1084679"/>
            <a:chOff x="1322671" y="4016664"/>
            <a:chExt cx="4331855" cy="1084679"/>
          </a:xfrm>
        </p:grpSpPr>
        <p:sp>
          <p:nvSpPr>
            <p:cNvPr id="80" name="Hình chữ nhật: Góc Tròn 79">
              <a:extLst>
                <a:ext uri="{FF2B5EF4-FFF2-40B4-BE49-F238E27FC236}">
                  <a16:creationId xmlns:a16="http://schemas.microsoft.com/office/drawing/2014/main" id="{F3C7B800-BF86-44B6-B40F-C81A7386039D}"/>
                </a:ext>
              </a:extLst>
            </p:cNvPr>
            <p:cNvSpPr/>
            <p:nvPr/>
          </p:nvSpPr>
          <p:spPr>
            <a:xfrm>
              <a:off x="1322671" y="4016664"/>
              <a:ext cx="4331855" cy="1084679"/>
            </a:xfrm>
            <a:prstGeom prst="roundRect">
              <a:avLst/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Hình chữ nhật: Góc Tròn 88">
              <a:extLst>
                <a:ext uri="{FF2B5EF4-FFF2-40B4-BE49-F238E27FC236}">
                  <a16:creationId xmlns:a16="http://schemas.microsoft.com/office/drawing/2014/main" id="{8E1F74E9-71D6-49E3-A968-668995CA5F50}"/>
                </a:ext>
              </a:extLst>
            </p:cNvPr>
            <p:cNvSpPr/>
            <p:nvPr/>
          </p:nvSpPr>
          <p:spPr>
            <a:xfrm>
              <a:off x="1492916" y="4182214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Hộp Văn bản 91">
              <a:extLst>
                <a:ext uri="{FF2B5EF4-FFF2-40B4-BE49-F238E27FC236}">
                  <a16:creationId xmlns:a16="http://schemas.microsoft.com/office/drawing/2014/main" id="{12BC98BF-653A-465B-82BF-F2CCA2710E2B}"/>
                </a:ext>
              </a:extLst>
            </p:cNvPr>
            <p:cNvSpPr txBox="1"/>
            <p:nvPr/>
          </p:nvSpPr>
          <p:spPr>
            <a:xfrm>
              <a:off x="2861574" y="4120237"/>
              <a:ext cx="215740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Types of Cyber Attacks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6" name="Nhóm 95">
            <a:extLst>
              <a:ext uri="{FF2B5EF4-FFF2-40B4-BE49-F238E27FC236}">
                <a16:creationId xmlns:a16="http://schemas.microsoft.com/office/drawing/2014/main" id="{F02E1F4E-F884-4462-986E-A837816BBC91}"/>
              </a:ext>
            </a:extLst>
          </p:cNvPr>
          <p:cNvGrpSpPr/>
          <p:nvPr/>
        </p:nvGrpSpPr>
        <p:grpSpPr>
          <a:xfrm>
            <a:off x="1316325" y="5283181"/>
            <a:ext cx="4331855" cy="1084679"/>
            <a:chOff x="1316325" y="5283181"/>
            <a:chExt cx="4331855" cy="1084679"/>
          </a:xfrm>
        </p:grpSpPr>
        <p:sp>
          <p:nvSpPr>
            <p:cNvPr id="81" name="Hình chữ nhật: Góc Tròn 80">
              <a:extLst>
                <a:ext uri="{FF2B5EF4-FFF2-40B4-BE49-F238E27FC236}">
                  <a16:creationId xmlns:a16="http://schemas.microsoft.com/office/drawing/2014/main" id="{115DD9E9-6192-46BE-B37D-101477C9F0C7}"/>
                </a:ext>
              </a:extLst>
            </p:cNvPr>
            <p:cNvSpPr/>
            <p:nvPr/>
          </p:nvSpPr>
          <p:spPr>
            <a:xfrm>
              <a:off x="1316325" y="5283181"/>
              <a:ext cx="4331855" cy="10846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Hình chữ nhật: Góc Tròn 89">
              <a:extLst>
                <a:ext uri="{FF2B5EF4-FFF2-40B4-BE49-F238E27FC236}">
                  <a16:creationId xmlns:a16="http://schemas.microsoft.com/office/drawing/2014/main" id="{F8904BC6-2657-4C0E-89D1-447E3EEDA08D}"/>
                </a:ext>
              </a:extLst>
            </p:cNvPr>
            <p:cNvSpPr/>
            <p:nvPr/>
          </p:nvSpPr>
          <p:spPr>
            <a:xfrm>
              <a:off x="1508034" y="5428081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Hộp Văn bản 92">
              <a:extLst>
                <a:ext uri="{FF2B5EF4-FFF2-40B4-BE49-F238E27FC236}">
                  <a16:creationId xmlns:a16="http://schemas.microsoft.com/office/drawing/2014/main" id="{03EA1DB0-D32F-468A-9EFD-84F72373EE95}"/>
                </a:ext>
              </a:extLst>
            </p:cNvPr>
            <p:cNvSpPr txBox="1"/>
            <p:nvPr/>
          </p:nvSpPr>
          <p:spPr>
            <a:xfrm>
              <a:off x="2353543" y="5427730"/>
              <a:ext cx="318439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protect against Cyber Attacks</a:t>
              </a:r>
              <a:endPara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5AD4FD84-4154-4854-BA73-8185D9C19F9E}"/>
              </a:ext>
            </a:extLst>
          </p:cNvPr>
          <p:cNvSpPr/>
          <p:nvPr/>
        </p:nvSpPr>
        <p:spPr>
          <a:xfrm>
            <a:off x="11820213" y="0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28B38463-ABF6-4BA7-BEC1-865E28EADA5C}"/>
              </a:ext>
            </a:extLst>
          </p:cNvPr>
          <p:cNvSpPr txBox="1"/>
          <p:nvPr/>
        </p:nvSpPr>
        <p:spPr>
          <a:xfrm rot="5400000">
            <a:off x="10656885" y="1697169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endParaRPr lang="en-US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Toàn bộ kiến thức về Tấn Công Mạng (Cyber-attack) - Thế giới bản tin">
            <a:extLst>
              <a:ext uri="{FF2B5EF4-FFF2-40B4-BE49-F238E27FC236}">
                <a16:creationId xmlns:a16="http://schemas.microsoft.com/office/drawing/2014/main" id="{3EF885EC-7180-40D9-997D-ED1119BD28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136" y="1906440"/>
            <a:ext cx="2728430" cy="339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219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Hộp Văn bản 16">
            <a:extLst>
              <a:ext uri="{FF2B5EF4-FFF2-40B4-BE49-F238E27FC236}">
                <a16:creationId xmlns:a16="http://schemas.microsoft.com/office/drawing/2014/main" id="{236CBC69-794C-458E-AB7F-86C922D70EE4}"/>
              </a:ext>
            </a:extLst>
          </p:cNvPr>
          <p:cNvSpPr txBox="1"/>
          <p:nvPr/>
        </p:nvSpPr>
        <p:spPr>
          <a:xfrm rot="16200000">
            <a:off x="-1939761" y="5261586"/>
            <a:ext cx="4229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viên Trong nhóm </a:t>
            </a:r>
          </a:p>
        </p:txBody>
      </p:sp>
      <p:sp>
        <p:nvSpPr>
          <p:cNvPr id="70" name="Hình chữ nhật 69">
            <a:extLst>
              <a:ext uri="{FF2B5EF4-FFF2-40B4-BE49-F238E27FC236}">
                <a16:creationId xmlns:a16="http://schemas.microsoft.com/office/drawing/2014/main" id="{0372C6A0-A848-471B-9F30-A8972C36547F}"/>
              </a:ext>
            </a:extLst>
          </p:cNvPr>
          <p:cNvSpPr/>
          <p:nvPr/>
        </p:nvSpPr>
        <p:spPr>
          <a:xfrm>
            <a:off x="7774" y="0"/>
            <a:ext cx="12176451" cy="6866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Hình ảnh 24">
            <a:extLst>
              <a:ext uri="{FF2B5EF4-FFF2-40B4-BE49-F238E27FC236}">
                <a16:creationId xmlns:a16="http://schemas.microsoft.com/office/drawing/2014/main" id="{518B0653-2B9D-43EC-8C49-71F632FA0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2414" y="178409"/>
            <a:ext cx="1501566" cy="507951"/>
          </a:xfrm>
          <a:prstGeom prst="rect">
            <a:avLst/>
          </a:prstGeom>
        </p:spPr>
      </p:pic>
      <p:grpSp>
        <p:nvGrpSpPr>
          <p:cNvPr id="39" name="Nhóm 38">
            <a:extLst>
              <a:ext uri="{FF2B5EF4-FFF2-40B4-BE49-F238E27FC236}">
                <a16:creationId xmlns:a16="http://schemas.microsoft.com/office/drawing/2014/main" id="{3994D411-3A99-4AE7-9E0D-861A3127AEFE}"/>
              </a:ext>
            </a:extLst>
          </p:cNvPr>
          <p:cNvGrpSpPr/>
          <p:nvPr/>
        </p:nvGrpSpPr>
        <p:grpSpPr>
          <a:xfrm>
            <a:off x="841585" y="1986455"/>
            <a:ext cx="2157823" cy="2847937"/>
            <a:chOff x="841585" y="1986455"/>
            <a:chExt cx="2157823" cy="2847937"/>
          </a:xfrm>
        </p:grpSpPr>
        <p:sp>
          <p:nvSpPr>
            <p:cNvPr id="3" name="Hình chữ nhật: Góc Tròn 2">
              <a:extLst>
                <a:ext uri="{FF2B5EF4-FFF2-40B4-BE49-F238E27FC236}">
                  <a16:creationId xmlns:a16="http://schemas.microsoft.com/office/drawing/2014/main" id="{B93D4501-F93E-4EEE-B55E-6F8E44854850}"/>
                </a:ext>
              </a:extLst>
            </p:cNvPr>
            <p:cNvSpPr/>
            <p:nvPr/>
          </p:nvSpPr>
          <p:spPr>
            <a:xfrm>
              <a:off x="84158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Hình Bầu dục 3">
              <a:extLst>
                <a:ext uri="{FF2B5EF4-FFF2-40B4-BE49-F238E27FC236}">
                  <a16:creationId xmlns:a16="http://schemas.microsoft.com/office/drawing/2014/main" id="{6ACD2F35-3162-4211-A069-6DD75F3C6B71}"/>
                </a:ext>
              </a:extLst>
            </p:cNvPr>
            <p:cNvSpPr/>
            <p:nvPr/>
          </p:nvSpPr>
          <p:spPr>
            <a:xfrm>
              <a:off x="1175004" y="2299249"/>
              <a:ext cx="1564582" cy="1513490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t="-46767" b="-3701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ộp Văn bản 26">
              <a:extLst>
                <a:ext uri="{FF2B5EF4-FFF2-40B4-BE49-F238E27FC236}">
                  <a16:creationId xmlns:a16="http://schemas.microsoft.com/office/drawing/2014/main" id="{8E267F7B-60D9-4525-B781-480E95FB4664}"/>
                </a:ext>
              </a:extLst>
            </p:cNvPr>
            <p:cNvSpPr txBox="1"/>
            <p:nvPr/>
          </p:nvSpPr>
          <p:spPr>
            <a:xfrm>
              <a:off x="1329524" y="3935571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1305905-546F-4CB0-85AE-C55E9971024E}"/>
                </a:ext>
              </a:extLst>
            </p:cNvPr>
            <p:cNvSpPr txBox="1"/>
            <p:nvPr/>
          </p:nvSpPr>
          <p:spPr>
            <a:xfrm>
              <a:off x="1097369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0" name="Nhóm 39">
            <a:extLst>
              <a:ext uri="{FF2B5EF4-FFF2-40B4-BE49-F238E27FC236}">
                <a16:creationId xmlns:a16="http://schemas.microsoft.com/office/drawing/2014/main" id="{E663BCC5-80EE-4742-A148-D5542F2148BB}"/>
              </a:ext>
            </a:extLst>
          </p:cNvPr>
          <p:cNvGrpSpPr/>
          <p:nvPr/>
        </p:nvGrpSpPr>
        <p:grpSpPr>
          <a:xfrm>
            <a:off x="3369061" y="1986455"/>
            <a:ext cx="2157823" cy="2847937"/>
            <a:chOff x="3369061" y="1986455"/>
            <a:chExt cx="2157823" cy="2847937"/>
          </a:xfrm>
        </p:grpSpPr>
        <p:sp>
          <p:nvSpPr>
            <p:cNvPr id="18" name="Hình chữ nhật: Góc Tròn 17">
              <a:extLst>
                <a:ext uri="{FF2B5EF4-FFF2-40B4-BE49-F238E27FC236}">
                  <a16:creationId xmlns:a16="http://schemas.microsoft.com/office/drawing/2014/main" id="{7940CFF8-4BC2-4178-9D77-DEF91CE122F4}"/>
                </a:ext>
              </a:extLst>
            </p:cNvPr>
            <p:cNvSpPr/>
            <p:nvPr/>
          </p:nvSpPr>
          <p:spPr>
            <a:xfrm>
              <a:off x="3369061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Hình Bầu dục 20">
              <a:extLst>
                <a:ext uri="{FF2B5EF4-FFF2-40B4-BE49-F238E27FC236}">
                  <a16:creationId xmlns:a16="http://schemas.microsoft.com/office/drawing/2014/main" id="{D05CED5D-7E53-4773-9FA4-BB5B1FA73C04}"/>
                </a:ext>
              </a:extLst>
            </p:cNvPr>
            <p:cNvSpPr/>
            <p:nvPr/>
          </p:nvSpPr>
          <p:spPr>
            <a:xfrm>
              <a:off x="3737774" y="2308274"/>
              <a:ext cx="1564582" cy="1513490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44744" r="-2722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Hộp Văn bản 27">
              <a:extLst>
                <a:ext uri="{FF2B5EF4-FFF2-40B4-BE49-F238E27FC236}">
                  <a16:creationId xmlns:a16="http://schemas.microsoft.com/office/drawing/2014/main" id="{B72648C9-3E6B-4AED-ADC0-ADC190ACEABE}"/>
                </a:ext>
              </a:extLst>
            </p:cNvPr>
            <p:cNvSpPr txBox="1"/>
            <p:nvPr/>
          </p:nvSpPr>
          <p:spPr>
            <a:xfrm>
              <a:off x="3878760" y="3954233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2" name="Hộp Văn bản 31">
              <a:extLst>
                <a:ext uri="{FF2B5EF4-FFF2-40B4-BE49-F238E27FC236}">
                  <a16:creationId xmlns:a16="http://schemas.microsoft.com/office/drawing/2014/main" id="{3C477A62-DF18-48C5-9E0C-3D8D3B687B55}"/>
                </a:ext>
              </a:extLst>
            </p:cNvPr>
            <p:cNvSpPr txBox="1"/>
            <p:nvPr/>
          </p:nvSpPr>
          <p:spPr>
            <a:xfrm>
              <a:off x="3643565" y="4283717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1" name="Nhóm 40">
            <a:extLst>
              <a:ext uri="{FF2B5EF4-FFF2-40B4-BE49-F238E27FC236}">
                <a16:creationId xmlns:a16="http://schemas.microsoft.com/office/drawing/2014/main" id="{060625E5-1838-4ADB-BC3C-DF72C5959299}"/>
              </a:ext>
            </a:extLst>
          </p:cNvPr>
          <p:cNvGrpSpPr/>
          <p:nvPr/>
        </p:nvGrpSpPr>
        <p:grpSpPr>
          <a:xfrm>
            <a:off x="5865438" y="1986455"/>
            <a:ext cx="2157823" cy="2847937"/>
            <a:chOff x="5865438" y="1986455"/>
            <a:chExt cx="2157823" cy="2847937"/>
          </a:xfrm>
        </p:grpSpPr>
        <p:sp>
          <p:nvSpPr>
            <p:cNvPr id="19" name="Hình chữ nhật: Góc Tròn 18">
              <a:extLst>
                <a:ext uri="{FF2B5EF4-FFF2-40B4-BE49-F238E27FC236}">
                  <a16:creationId xmlns:a16="http://schemas.microsoft.com/office/drawing/2014/main" id="{401C82EB-9DA8-4D02-BE62-713E134CD2B6}"/>
                </a:ext>
              </a:extLst>
            </p:cNvPr>
            <p:cNvSpPr/>
            <p:nvPr/>
          </p:nvSpPr>
          <p:spPr>
            <a:xfrm>
              <a:off x="5865438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Hình Bầu dục 21">
              <a:extLst>
                <a:ext uri="{FF2B5EF4-FFF2-40B4-BE49-F238E27FC236}">
                  <a16:creationId xmlns:a16="http://schemas.microsoft.com/office/drawing/2014/main" id="{C4AFCBF8-D476-4EA8-B67B-1D6488F50E77}"/>
                </a:ext>
              </a:extLst>
            </p:cNvPr>
            <p:cNvSpPr/>
            <p:nvPr/>
          </p:nvSpPr>
          <p:spPr>
            <a:xfrm>
              <a:off x="6175575" y="2234458"/>
              <a:ext cx="1564582" cy="1513490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39573" t="-1909" r="-37213" b="-3515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Hộp Văn bản 28">
              <a:extLst>
                <a:ext uri="{FF2B5EF4-FFF2-40B4-BE49-F238E27FC236}">
                  <a16:creationId xmlns:a16="http://schemas.microsoft.com/office/drawing/2014/main" id="{DAEF1B47-D15D-4B83-8E44-72B7C870CA1D}"/>
                </a:ext>
              </a:extLst>
            </p:cNvPr>
            <p:cNvSpPr txBox="1"/>
            <p:nvPr/>
          </p:nvSpPr>
          <p:spPr>
            <a:xfrm>
              <a:off x="63411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3" name="Hộp Văn bản 32">
              <a:extLst>
                <a:ext uri="{FF2B5EF4-FFF2-40B4-BE49-F238E27FC236}">
                  <a16:creationId xmlns:a16="http://schemas.microsoft.com/office/drawing/2014/main" id="{817660BE-E227-4A3E-BB88-B8E862FDABDC}"/>
                </a:ext>
              </a:extLst>
            </p:cNvPr>
            <p:cNvSpPr txBox="1"/>
            <p:nvPr/>
          </p:nvSpPr>
          <p:spPr>
            <a:xfrm>
              <a:off x="6113013" y="4279802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grpSp>
        <p:nvGrpSpPr>
          <p:cNvPr id="42" name="Nhóm 41">
            <a:extLst>
              <a:ext uri="{FF2B5EF4-FFF2-40B4-BE49-F238E27FC236}">
                <a16:creationId xmlns:a16="http://schemas.microsoft.com/office/drawing/2014/main" id="{BC39D921-EE07-430E-B554-30EA93C6D1DA}"/>
              </a:ext>
            </a:extLst>
          </p:cNvPr>
          <p:cNvGrpSpPr/>
          <p:nvPr/>
        </p:nvGrpSpPr>
        <p:grpSpPr>
          <a:xfrm>
            <a:off x="8361815" y="1986455"/>
            <a:ext cx="2157823" cy="2847937"/>
            <a:chOff x="8361815" y="1986455"/>
            <a:chExt cx="2157823" cy="2847937"/>
          </a:xfrm>
        </p:grpSpPr>
        <p:sp>
          <p:nvSpPr>
            <p:cNvPr id="20" name="Hình chữ nhật: Góc Tròn 19">
              <a:extLst>
                <a:ext uri="{FF2B5EF4-FFF2-40B4-BE49-F238E27FC236}">
                  <a16:creationId xmlns:a16="http://schemas.microsoft.com/office/drawing/2014/main" id="{B6F138B8-E6B3-4E37-96B7-EACCBF2A3666}"/>
                </a:ext>
              </a:extLst>
            </p:cNvPr>
            <p:cNvSpPr/>
            <p:nvPr/>
          </p:nvSpPr>
          <p:spPr>
            <a:xfrm>
              <a:off x="8361815" y="1986455"/>
              <a:ext cx="2157823" cy="2847937"/>
            </a:xfrm>
            <a:prstGeom prst="roundRect">
              <a:avLst>
                <a:gd name="adj" fmla="val 8387"/>
              </a:avLst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Hình Bầu dục 22">
              <a:extLst>
                <a:ext uri="{FF2B5EF4-FFF2-40B4-BE49-F238E27FC236}">
                  <a16:creationId xmlns:a16="http://schemas.microsoft.com/office/drawing/2014/main" id="{8FB88B2B-B448-4DAB-8A11-D68185806F34}"/>
                </a:ext>
              </a:extLst>
            </p:cNvPr>
            <p:cNvSpPr/>
            <p:nvPr/>
          </p:nvSpPr>
          <p:spPr>
            <a:xfrm>
              <a:off x="8670123" y="2234458"/>
              <a:ext cx="1564582" cy="1513490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6193" t="-42988" r="-39191" b="-5899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Hộp Văn bản 29">
              <a:extLst>
                <a:ext uri="{FF2B5EF4-FFF2-40B4-BE49-F238E27FC236}">
                  <a16:creationId xmlns:a16="http://schemas.microsoft.com/office/drawing/2014/main" id="{7D0D47C3-1EC0-4B8C-97CB-A422BA89E2C0}"/>
                </a:ext>
              </a:extLst>
            </p:cNvPr>
            <p:cNvSpPr txBox="1"/>
            <p:nvPr/>
          </p:nvSpPr>
          <p:spPr>
            <a:xfrm>
              <a:off x="8834610" y="3921838"/>
              <a:ext cx="1241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Tên</a:t>
              </a:r>
            </a:p>
          </p:txBody>
        </p:sp>
        <p:sp>
          <p:nvSpPr>
            <p:cNvPr id="34" name="Hộp Văn bản 33">
              <a:extLst>
                <a:ext uri="{FF2B5EF4-FFF2-40B4-BE49-F238E27FC236}">
                  <a16:creationId xmlns:a16="http://schemas.microsoft.com/office/drawing/2014/main" id="{BEAAAB84-2744-4927-BFB1-8D247A9A3F1E}"/>
                </a:ext>
              </a:extLst>
            </p:cNvPr>
            <p:cNvSpPr txBox="1"/>
            <p:nvPr/>
          </p:nvSpPr>
          <p:spPr>
            <a:xfrm>
              <a:off x="8621078" y="4291170"/>
              <a:ext cx="16626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Mã Sinh Viên</a:t>
              </a:r>
            </a:p>
          </p:txBody>
        </p:sp>
      </p:grpSp>
      <p:pic>
        <p:nvPicPr>
          <p:cNvPr id="38" name="Hình ảnh 37">
            <a:extLst>
              <a:ext uri="{FF2B5EF4-FFF2-40B4-BE49-F238E27FC236}">
                <a16:creationId xmlns:a16="http://schemas.microsoft.com/office/drawing/2014/main" id="{17057DF3-095E-4CCE-8F41-A44046BFEF9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2879" y1="10130" x2="46364" y2="10130"/>
                        <a14:foregroundMark x1="71364" y1="69351" x2="71364" y2="69351"/>
                        <a14:foregroundMark x1="73636" y1="57403" x2="73636" y2="57403"/>
                        <a14:foregroundMark x1="49545" y1="41558" x2="49545" y2="41818"/>
                        <a14:foregroundMark x1="74697" y1="48571" x2="74697" y2="48571"/>
                        <a14:foregroundMark x1="73485" y1="39221" x2="73485" y2="39221"/>
                        <a14:foregroundMark x1="70909" y1="29870" x2="70909" y2="29870"/>
                        <a14:foregroundMark x1="66970" y1="22078" x2="66970" y2="22078"/>
                        <a14:foregroundMark x1="66515" y1="81039" x2="66515" y2="81039"/>
                        <a14:foregroundMark x1="54394" y1="86753" x2="54394" y2="86753"/>
                        <a14:foregroundMark x1="33788" y1="80519" x2="33788" y2="80519"/>
                        <a14:foregroundMark x1="29848" y1="68052" x2="29848" y2="68052"/>
                        <a14:foregroundMark x1="26667" y1="60000" x2="26667" y2="60000"/>
                        <a14:foregroundMark x1="23788" y1="53766" x2="23788" y2="53766"/>
                        <a14:foregroundMark x1="24545" y1="45974" x2="24545" y2="45974"/>
                        <a14:foregroundMark x1="27273" y1="39221" x2="27273" y2="39221"/>
                        <a14:foregroundMark x1="29697" y1="30390" x2="29697" y2="30390"/>
                        <a14:foregroundMark x1="32727" y1="21039" x2="32727" y2="21039"/>
                        <a14:foregroundMark x1="47727" y1="42597" x2="48788" y2="56883"/>
                        <a14:foregroundMark x1="46212" y1="37662" x2="46364" y2="41818"/>
                        <a14:foregroundMark x1="51667" y1="37662" x2="54091" y2="44935"/>
                        <a14:foregroundMark x1="47576" y1="41299" x2="47121" y2="42338"/>
                        <a14:backgroundMark x1="52273" y1="4935" x2="52273" y2="4935"/>
                        <a14:backgroundMark x1="49697" y1="10130" x2="49697" y2="10130"/>
                        <a14:backgroundMark x1="50909" y1="4675" x2="50909" y2="4675"/>
                        <a14:backgroundMark x1="47879" y1="9351" x2="47879" y2="9351"/>
                        <a14:backgroundMark x1="49697" y1="21558" x2="49697" y2="215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63" r="18597"/>
          <a:stretch/>
        </p:blipFill>
        <p:spPr>
          <a:xfrm>
            <a:off x="427391" y="6002414"/>
            <a:ext cx="927058" cy="825126"/>
          </a:xfrm>
          <a:prstGeom prst="rect">
            <a:avLst/>
          </a:prstGeom>
        </p:spPr>
      </p:pic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3E6FEF9F-F5D4-4C07-A6B1-4A82975DD1D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ình chữ nhật 25">
            <a:extLst>
              <a:ext uri="{FF2B5EF4-FFF2-40B4-BE49-F238E27FC236}">
                <a16:creationId xmlns:a16="http://schemas.microsoft.com/office/drawing/2014/main" id="{73A3767B-B9D5-4303-BB2F-2FBF9F768AE3}"/>
              </a:ext>
            </a:extLst>
          </p:cNvPr>
          <p:cNvSpPr/>
          <p:nvPr/>
        </p:nvSpPr>
        <p:spPr>
          <a:xfrm>
            <a:off x="743812" y="40840"/>
            <a:ext cx="1078528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Hình Bầu dục 58">
            <a:extLst>
              <a:ext uri="{FF2B5EF4-FFF2-40B4-BE49-F238E27FC236}">
                <a16:creationId xmlns:a16="http://schemas.microsoft.com/office/drawing/2014/main" id="{37508D9B-B442-4033-B990-63E6CDF89B62}"/>
              </a:ext>
            </a:extLst>
          </p:cNvPr>
          <p:cNvSpPr/>
          <p:nvPr/>
        </p:nvSpPr>
        <p:spPr>
          <a:xfrm>
            <a:off x="8160324" y="5627460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Hình Bầu dục 65">
            <a:extLst>
              <a:ext uri="{FF2B5EF4-FFF2-40B4-BE49-F238E27FC236}">
                <a16:creationId xmlns:a16="http://schemas.microsoft.com/office/drawing/2014/main" id="{2DEEB864-D387-41A0-B900-E208164119B3}"/>
              </a:ext>
            </a:extLst>
          </p:cNvPr>
          <p:cNvSpPr/>
          <p:nvPr/>
        </p:nvSpPr>
        <p:spPr>
          <a:xfrm>
            <a:off x="2409516" y="5875528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Hình Bầu dục 67">
            <a:extLst>
              <a:ext uri="{FF2B5EF4-FFF2-40B4-BE49-F238E27FC236}">
                <a16:creationId xmlns:a16="http://schemas.microsoft.com/office/drawing/2014/main" id="{0A8A6A40-BAE9-4C0B-9755-93EB5AAB948B}"/>
              </a:ext>
            </a:extLst>
          </p:cNvPr>
          <p:cNvSpPr/>
          <p:nvPr/>
        </p:nvSpPr>
        <p:spPr>
          <a:xfrm>
            <a:off x="5197279" y="6226609"/>
            <a:ext cx="355405" cy="348537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490726A9-DDE2-4C30-92BB-0D24A7E00C24}"/>
              </a:ext>
            </a:extLst>
          </p:cNvPr>
          <p:cNvSpPr txBox="1"/>
          <p:nvPr/>
        </p:nvSpPr>
        <p:spPr>
          <a:xfrm>
            <a:off x="5764804" y="3671217"/>
            <a:ext cx="46719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latin typeface="Arial" panose="020B0604020202020204" pitchFamily="34" charset="0"/>
                <a:cs typeface="Arial" panose="020B0604020202020204" pitchFamily="34" charset="0"/>
              </a:rPr>
              <a:t>Chủ đề thuyết trình </a:t>
            </a:r>
          </a:p>
        </p:txBody>
      </p:sp>
      <p:sp>
        <p:nvSpPr>
          <p:cNvPr id="6" name="Hình Bầu dục 5">
            <a:extLst>
              <a:ext uri="{FF2B5EF4-FFF2-40B4-BE49-F238E27FC236}">
                <a16:creationId xmlns:a16="http://schemas.microsoft.com/office/drawing/2014/main" id="{0102DB73-E65B-4AFE-A1AE-2E28CD31EE1E}"/>
              </a:ext>
            </a:extLst>
          </p:cNvPr>
          <p:cNvSpPr/>
          <p:nvPr/>
        </p:nvSpPr>
        <p:spPr>
          <a:xfrm>
            <a:off x="2542156" y="1145640"/>
            <a:ext cx="1147935" cy="1108511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Hình Bầu dục 36">
            <a:extLst>
              <a:ext uri="{FF2B5EF4-FFF2-40B4-BE49-F238E27FC236}">
                <a16:creationId xmlns:a16="http://schemas.microsoft.com/office/drawing/2014/main" id="{C0218183-0DF3-4752-80CE-885E548D5729}"/>
              </a:ext>
            </a:extLst>
          </p:cNvPr>
          <p:cNvSpPr/>
          <p:nvPr/>
        </p:nvSpPr>
        <p:spPr>
          <a:xfrm>
            <a:off x="5496124" y="5283181"/>
            <a:ext cx="900908" cy="898717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Hình Bầu dục 44">
            <a:extLst>
              <a:ext uri="{FF2B5EF4-FFF2-40B4-BE49-F238E27FC236}">
                <a16:creationId xmlns:a16="http://schemas.microsoft.com/office/drawing/2014/main" id="{9BA7B7B3-6BDE-47D2-8BC6-02AE07D24E51}"/>
              </a:ext>
            </a:extLst>
          </p:cNvPr>
          <p:cNvSpPr/>
          <p:nvPr/>
        </p:nvSpPr>
        <p:spPr>
          <a:xfrm>
            <a:off x="9752743" y="795079"/>
            <a:ext cx="900908" cy="898717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Nhóm 7">
            <a:extLst>
              <a:ext uri="{FF2B5EF4-FFF2-40B4-BE49-F238E27FC236}">
                <a16:creationId xmlns:a16="http://schemas.microsoft.com/office/drawing/2014/main" id="{1E6A8C85-ED9D-402A-AC78-C6E1EDCAD9A6}"/>
              </a:ext>
            </a:extLst>
          </p:cNvPr>
          <p:cNvGrpSpPr/>
          <p:nvPr/>
        </p:nvGrpSpPr>
        <p:grpSpPr>
          <a:xfrm>
            <a:off x="5996874" y="493842"/>
            <a:ext cx="3025976" cy="2898882"/>
            <a:chOff x="5977647" y="546470"/>
            <a:chExt cx="3025976" cy="2898882"/>
          </a:xfrm>
        </p:grpSpPr>
        <p:sp>
          <p:nvSpPr>
            <p:cNvPr id="5" name="Hình Bầu dục 4">
              <a:extLst>
                <a:ext uri="{FF2B5EF4-FFF2-40B4-BE49-F238E27FC236}">
                  <a16:creationId xmlns:a16="http://schemas.microsoft.com/office/drawing/2014/main" id="{CC91D28F-879A-4827-A410-A6D567FF9F54}"/>
                </a:ext>
              </a:extLst>
            </p:cNvPr>
            <p:cNvSpPr/>
            <p:nvPr/>
          </p:nvSpPr>
          <p:spPr>
            <a:xfrm>
              <a:off x="5977647" y="546470"/>
              <a:ext cx="2828048" cy="2745209"/>
            </a:xfrm>
            <a:prstGeom prst="ellipse">
              <a:avLst/>
            </a:prstGeom>
            <a:solidFill>
              <a:srgbClr val="33A9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Hình Bầu dục 45">
              <a:extLst>
                <a:ext uri="{FF2B5EF4-FFF2-40B4-BE49-F238E27FC236}">
                  <a16:creationId xmlns:a16="http://schemas.microsoft.com/office/drawing/2014/main" id="{A74FD91D-0D74-44AF-8611-5DB13F8302CB}"/>
                </a:ext>
              </a:extLst>
            </p:cNvPr>
            <p:cNvSpPr/>
            <p:nvPr/>
          </p:nvSpPr>
          <p:spPr>
            <a:xfrm>
              <a:off x="6175575" y="700143"/>
              <a:ext cx="2828048" cy="2745209"/>
            </a:xfrm>
            <a:prstGeom prst="ellipse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Hình Bầu dục 46">
              <a:extLst>
                <a:ext uri="{FF2B5EF4-FFF2-40B4-BE49-F238E27FC236}">
                  <a16:creationId xmlns:a16="http://schemas.microsoft.com/office/drawing/2014/main" id="{DBD2D60C-87C1-4010-8D59-CDEFA9F08CF8}"/>
                </a:ext>
              </a:extLst>
            </p:cNvPr>
            <p:cNvSpPr/>
            <p:nvPr/>
          </p:nvSpPr>
          <p:spPr>
            <a:xfrm>
              <a:off x="6040053" y="625433"/>
              <a:ext cx="2828048" cy="2745209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Nhóm 8">
            <a:extLst>
              <a:ext uri="{FF2B5EF4-FFF2-40B4-BE49-F238E27FC236}">
                <a16:creationId xmlns:a16="http://schemas.microsoft.com/office/drawing/2014/main" id="{B087C14D-C226-4353-8B91-D003DFE3DAB4}"/>
              </a:ext>
            </a:extLst>
          </p:cNvPr>
          <p:cNvGrpSpPr/>
          <p:nvPr/>
        </p:nvGrpSpPr>
        <p:grpSpPr>
          <a:xfrm>
            <a:off x="2224027" y="2782232"/>
            <a:ext cx="2961576" cy="2966770"/>
            <a:chOff x="2825308" y="2766294"/>
            <a:chExt cx="2961576" cy="2966770"/>
          </a:xfrm>
        </p:grpSpPr>
        <p:sp>
          <p:nvSpPr>
            <p:cNvPr id="44" name="Hình Bầu dục 43">
              <a:extLst>
                <a:ext uri="{FF2B5EF4-FFF2-40B4-BE49-F238E27FC236}">
                  <a16:creationId xmlns:a16="http://schemas.microsoft.com/office/drawing/2014/main" id="{83362701-5402-4A76-AAB0-B2B3B9BE700D}"/>
                </a:ext>
              </a:extLst>
            </p:cNvPr>
            <p:cNvSpPr/>
            <p:nvPr/>
          </p:nvSpPr>
          <p:spPr>
            <a:xfrm>
              <a:off x="2825308" y="2766294"/>
              <a:ext cx="2828048" cy="2745209"/>
            </a:xfrm>
            <a:prstGeom prst="ellipse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Hình Bầu dục 47">
              <a:extLst>
                <a:ext uri="{FF2B5EF4-FFF2-40B4-BE49-F238E27FC236}">
                  <a16:creationId xmlns:a16="http://schemas.microsoft.com/office/drawing/2014/main" id="{36F25733-0B89-460E-8F61-0778493C036B}"/>
                </a:ext>
              </a:extLst>
            </p:cNvPr>
            <p:cNvSpPr/>
            <p:nvPr/>
          </p:nvSpPr>
          <p:spPr>
            <a:xfrm>
              <a:off x="2958836" y="2987855"/>
              <a:ext cx="2828048" cy="2745209"/>
            </a:xfrm>
            <a:prstGeom prst="ellipse">
              <a:avLst/>
            </a:prstGeom>
            <a:solidFill>
              <a:srgbClr val="FBBD0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Hình Bầu dục 48">
              <a:extLst>
                <a:ext uri="{FF2B5EF4-FFF2-40B4-BE49-F238E27FC236}">
                  <a16:creationId xmlns:a16="http://schemas.microsoft.com/office/drawing/2014/main" id="{8FB825FD-0C7A-4905-8891-52083A3139EE}"/>
                </a:ext>
              </a:extLst>
            </p:cNvPr>
            <p:cNvSpPr/>
            <p:nvPr/>
          </p:nvSpPr>
          <p:spPr>
            <a:xfrm>
              <a:off x="2929608" y="2859687"/>
              <a:ext cx="2828048" cy="2745209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349" t="-19127" r="-349" b="-62753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033E5B0-F8BD-475B-AC09-7E8584B5D580}"/>
              </a:ext>
            </a:extLst>
          </p:cNvPr>
          <p:cNvSpPr txBox="1"/>
          <p:nvPr/>
        </p:nvSpPr>
        <p:spPr>
          <a:xfrm>
            <a:off x="6197355" y="4233314"/>
            <a:ext cx="44976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Giáo viên bộ môn: Cô Nguyễn Văn A</a:t>
            </a:r>
          </a:p>
        </p:txBody>
      </p:sp>
      <p:sp>
        <p:nvSpPr>
          <p:cNvPr id="51" name="Hình Bầu dục 50">
            <a:extLst>
              <a:ext uri="{FF2B5EF4-FFF2-40B4-BE49-F238E27FC236}">
                <a16:creationId xmlns:a16="http://schemas.microsoft.com/office/drawing/2014/main" id="{11BD3BA1-D2B8-4D12-B0C1-BBACC92EE19B}"/>
              </a:ext>
            </a:extLst>
          </p:cNvPr>
          <p:cNvSpPr/>
          <p:nvPr/>
        </p:nvSpPr>
        <p:spPr>
          <a:xfrm>
            <a:off x="3344646" y="116256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Hình Bầu dục 51">
            <a:extLst>
              <a:ext uri="{FF2B5EF4-FFF2-40B4-BE49-F238E27FC236}">
                <a16:creationId xmlns:a16="http://schemas.microsoft.com/office/drawing/2014/main" id="{C1FD3D8F-18B8-4AD8-898A-40F00D71F8D5}"/>
              </a:ext>
            </a:extLst>
          </p:cNvPr>
          <p:cNvSpPr/>
          <p:nvPr/>
        </p:nvSpPr>
        <p:spPr>
          <a:xfrm>
            <a:off x="6470680" y="4888127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Hình Bầu dục 52">
            <a:extLst>
              <a:ext uri="{FF2B5EF4-FFF2-40B4-BE49-F238E27FC236}">
                <a16:creationId xmlns:a16="http://schemas.microsoft.com/office/drawing/2014/main" id="{F7559523-36E2-4E1D-BB8E-4B6B80BD5B54}"/>
              </a:ext>
            </a:extLst>
          </p:cNvPr>
          <p:cNvSpPr/>
          <p:nvPr/>
        </p:nvSpPr>
        <p:spPr>
          <a:xfrm>
            <a:off x="1105467" y="4792450"/>
            <a:ext cx="667023" cy="653983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Hình Bầu dục 53">
            <a:extLst>
              <a:ext uri="{FF2B5EF4-FFF2-40B4-BE49-F238E27FC236}">
                <a16:creationId xmlns:a16="http://schemas.microsoft.com/office/drawing/2014/main" id="{33E06111-D8EB-4C25-9F67-16378F755A80}"/>
              </a:ext>
            </a:extLst>
          </p:cNvPr>
          <p:cNvSpPr/>
          <p:nvPr/>
        </p:nvSpPr>
        <p:spPr>
          <a:xfrm>
            <a:off x="1523389" y="3525195"/>
            <a:ext cx="373774" cy="32930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Hình Bầu dục 56">
            <a:extLst>
              <a:ext uri="{FF2B5EF4-FFF2-40B4-BE49-F238E27FC236}">
                <a16:creationId xmlns:a16="http://schemas.microsoft.com/office/drawing/2014/main" id="{886E48C0-C1FC-4E68-A43D-56906C48538C}"/>
              </a:ext>
            </a:extLst>
          </p:cNvPr>
          <p:cNvSpPr/>
          <p:nvPr/>
        </p:nvSpPr>
        <p:spPr>
          <a:xfrm>
            <a:off x="5513422" y="4860001"/>
            <a:ext cx="306115" cy="280334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Hình Bầu dục 54">
            <a:extLst>
              <a:ext uri="{FF2B5EF4-FFF2-40B4-BE49-F238E27FC236}">
                <a16:creationId xmlns:a16="http://schemas.microsoft.com/office/drawing/2014/main" id="{0EB9A876-FA90-4B4D-AA05-57A7395B4AB9}"/>
              </a:ext>
            </a:extLst>
          </p:cNvPr>
          <p:cNvSpPr/>
          <p:nvPr/>
        </p:nvSpPr>
        <p:spPr>
          <a:xfrm>
            <a:off x="4480441" y="1608298"/>
            <a:ext cx="1305853" cy="1279864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Hình Bầu dục 55">
            <a:extLst>
              <a:ext uri="{FF2B5EF4-FFF2-40B4-BE49-F238E27FC236}">
                <a16:creationId xmlns:a16="http://schemas.microsoft.com/office/drawing/2014/main" id="{41FF8500-7E92-45C7-885D-6FA5B577F4D9}"/>
              </a:ext>
            </a:extLst>
          </p:cNvPr>
          <p:cNvSpPr/>
          <p:nvPr/>
        </p:nvSpPr>
        <p:spPr>
          <a:xfrm>
            <a:off x="4433151" y="578344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Hình Bầu dục 57">
            <a:extLst>
              <a:ext uri="{FF2B5EF4-FFF2-40B4-BE49-F238E27FC236}">
                <a16:creationId xmlns:a16="http://schemas.microsoft.com/office/drawing/2014/main" id="{0F6B4055-B323-4886-8518-1983E242040D}"/>
              </a:ext>
            </a:extLst>
          </p:cNvPr>
          <p:cNvSpPr/>
          <p:nvPr/>
        </p:nvSpPr>
        <p:spPr>
          <a:xfrm>
            <a:off x="9446877" y="227305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Hình Bầu dục 59">
            <a:extLst>
              <a:ext uri="{FF2B5EF4-FFF2-40B4-BE49-F238E27FC236}">
                <a16:creationId xmlns:a16="http://schemas.microsoft.com/office/drawing/2014/main" id="{3664C789-27AF-4D71-8960-B03BEB37B4E9}"/>
              </a:ext>
            </a:extLst>
          </p:cNvPr>
          <p:cNvSpPr/>
          <p:nvPr/>
        </p:nvSpPr>
        <p:spPr>
          <a:xfrm>
            <a:off x="8473440" y="328485"/>
            <a:ext cx="301536" cy="305002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Hình Bầu dục 60">
            <a:extLst>
              <a:ext uri="{FF2B5EF4-FFF2-40B4-BE49-F238E27FC236}">
                <a16:creationId xmlns:a16="http://schemas.microsoft.com/office/drawing/2014/main" id="{CECCFB46-94DF-4AD4-954B-84AC9447CE03}"/>
              </a:ext>
            </a:extLst>
          </p:cNvPr>
          <p:cNvSpPr/>
          <p:nvPr/>
        </p:nvSpPr>
        <p:spPr>
          <a:xfrm>
            <a:off x="10641501" y="5174196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Hình Bầu dục 61">
            <a:extLst>
              <a:ext uri="{FF2B5EF4-FFF2-40B4-BE49-F238E27FC236}">
                <a16:creationId xmlns:a16="http://schemas.microsoft.com/office/drawing/2014/main" id="{0CEDC534-3959-44FD-A0CB-C32927F20D34}"/>
              </a:ext>
            </a:extLst>
          </p:cNvPr>
          <p:cNvSpPr/>
          <p:nvPr/>
        </p:nvSpPr>
        <p:spPr>
          <a:xfrm>
            <a:off x="10585526" y="2554435"/>
            <a:ext cx="485725" cy="507950"/>
          </a:xfrm>
          <a:prstGeom prst="ellipse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Hình Bầu dục 63">
            <a:extLst>
              <a:ext uri="{FF2B5EF4-FFF2-40B4-BE49-F238E27FC236}">
                <a16:creationId xmlns:a16="http://schemas.microsoft.com/office/drawing/2014/main" id="{76EAA69E-9241-45C8-B39F-35518E476387}"/>
              </a:ext>
            </a:extLst>
          </p:cNvPr>
          <p:cNvSpPr/>
          <p:nvPr/>
        </p:nvSpPr>
        <p:spPr>
          <a:xfrm>
            <a:off x="1003937" y="2162430"/>
            <a:ext cx="494955" cy="480340"/>
          </a:xfrm>
          <a:prstGeom prst="ellipse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Hình Bầu dục 64">
            <a:extLst>
              <a:ext uri="{FF2B5EF4-FFF2-40B4-BE49-F238E27FC236}">
                <a16:creationId xmlns:a16="http://schemas.microsoft.com/office/drawing/2014/main" id="{FE4D90AC-018D-415B-87AC-2C9EF5279494}"/>
              </a:ext>
            </a:extLst>
          </p:cNvPr>
          <p:cNvSpPr/>
          <p:nvPr/>
        </p:nvSpPr>
        <p:spPr>
          <a:xfrm>
            <a:off x="8928991" y="176740"/>
            <a:ext cx="573370" cy="608800"/>
          </a:xfrm>
          <a:prstGeom prst="ellipse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Hình Bầu dục 66">
            <a:extLst>
              <a:ext uri="{FF2B5EF4-FFF2-40B4-BE49-F238E27FC236}">
                <a16:creationId xmlns:a16="http://schemas.microsoft.com/office/drawing/2014/main" id="{6EEC4C7A-2330-4096-B4EE-B48216C0AB28}"/>
              </a:ext>
            </a:extLst>
          </p:cNvPr>
          <p:cNvSpPr/>
          <p:nvPr/>
        </p:nvSpPr>
        <p:spPr>
          <a:xfrm>
            <a:off x="1968868" y="5812834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Hình Bầu dục 68">
            <a:extLst>
              <a:ext uri="{FF2B5EF4-FFF2-40B4-BE49-F238E27FC236}">
                <a16:creationId xmlns:a16="http://schemas.microsoft.com/office/drawing/2014/main" id="{C3FC1915-1015-463C-BDB1-6D647F242BD7}"/>
              </a:ext>
            </a:extLst>
          </p:cNvPr>
          <p:cNvSpPr/>
          <p:nvPr/>
        </p:nvSpPr>
        <p:spPr>
          <a:xfrm>
            <a:off x="8541928" y="5459582"/>
            <a:ext cx="373774" cy="363339"/>
          </a:xfrm>
          <a:prstGeom prst="ellips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Hình Bầu dục 42">
            <a:extLst>
              <a:ext uri="{FF2B5EF4-FFF2-40B4-BE49-F238E27FC236}">
                <a16:creationId xmlns:a16="http://schemas.microsoft.com/office/drawing/2014/main" id="{EE9D9B3F-019C-4C59-98C0-0CC77623D0D5}"/>
              </a:ext>
            </a:extLst>
          </p:cNvPr>
          <p:cNvSpPr/>
          <p:nvPr/>
        </p:nvSpPr>
        <p:spPr>
          <a:xfrm>
            <a:off x="10049894" y="4498740"/>
            <a:ext cx="900908" cy="898717"/>
          </a:xfrm>
          <a:prstGeom prst="ellipse">
            <a:avLst/>
          </a:prstGeom>
          <a:solidFill>
            <a:srgbClr val="EAAE0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ình chữ nhật 10">
            <a:extLst>
              <a:ext uri="{FF2B5EF4-FFF2-40B4-BE49-F238E27FC236}">
                <a16:creationId xmlns:a16="http://schemas.microsoft.com/office/drawing/2014/main" id="{9936259D-7815-42A0-A3F8-DC79C894DE3A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Hộp Văn bản 85">
            <a:extLst>
              <a:ext uri="{FF2B5EF4-FFF2-40B4-BE49-F238E27FC236}">
                <a16:creationId xmlns:a16="http://schemas.microsoft.com/office/drawing/2014/main" id="{A722D6C8-0954-4C7B-A9EF-3FA500A4E472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 </a:t>
            </a:r>
          </a:p>
        </p:txBody>
      </p:sp>
      <p:grpSp>
        <p:nvGrpSpPr>
          <p:cNvPr id="24" name="Nhóm 23">
            <a:extLst>
              <a:ext uri="{FF2B5EF4-FFF2-40B4-BE49-F238E27FC236}">
                <a16:creationId xmlns:a16="http://schemas.microsoft.com/office/drawing/2014/main" id="{06406AD0-13AC-4155-AC51-F6A5A82FB1C1}"/>
              </a:ext>
            </a:extLst>
          </p:cNvPr>
          <p:cNvGrpSpPr/>
          <p:nvPr/>
        </p:nvGrpSpPr>
        <p:grpSpPr>
          <a:xfrm>
            <a:off x="726272" y="-10641"/>
            <a:ext cx="11445359" cy="6898690"/>
            <a:chOff x="737432" y="-12310"/>
            <a:chExt cx="11641482" cy="6898690"/>
          </a:xfrm>
        </p:grpSpPr>
        <p:sp>
          <p:nvSpPr>
            <p:cNvPr id="50" name="Hình chữ nhật 49">
              <a:extLst>
                <a:ext uri="{FF2B5EF4-FFF2-40B4-BE49-F238E27FC236}">
                  <a16:creationId xmlns:a16="http://schemas.microsoft.com/office/drawing/2014/main" id="{359FACCE-8043-41BD-980A-159DB58B5440}"/>
                </a:ext>
              </a:extLst>
            </p:cNvPr>
            <p:cNvSpPr/>
            <p:nvPr/>
          </p:nvSpPr>
          <p:spPr>
            <a:xfrm>
              <a:off x="991947" y="-12310"/>
              <a:ext cx="11386967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Hình chữ nhật 11">
              <a:extLst>
                <a:ext uri="{FF2B5EF4-FFF2-40B4-BE49-F238E27FC236}">
                  <a16:creationId xmlns:a16="http://schemas.microsoft.com/office/drawing/2014/main" id="{1CC990A7-0F70-44CE-84F0-DEE89C9EF79F}"/>
                </a:ext>
              </a:extLst>
            </p:cNvPr>
            <p:cNvSpPr/>
            <p:nvPr/>
          </p:nvSpPr>
          <p:spPr>
            <a:xfrm>
              <a:off x="737432" y="-1669"/>
              <a:ext cx="354655" cy="6888049"/>
            </a:xfrm>
            <a:prstGeom prst="rect">
              <a:avLst/>
            </a:prstGeom>
            <a:solidFill>
              <a:srgbClr val="EAAE0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Hộp Văn bản 70">
            <a:extLst>
              <a:ext uri="{FF2B5EF4-FFF2-40B4-BE49-F238E27FC236}">
                <a16:creationId xmlns:a16="http://schemas.microsoft.com/office/drawing/2014/main" id="{32E2307D-ADCD-4FDA-87F4-42060F35E90E}"/>
              </a:ext>
            </a:extLst>
          </p:cNvPr>
          <p:cNvSpPr txBox="1"/>
          <p:nvPr/>
        </p:nvSpPr>
        <p:spPr>
          <a:xfrm rot="16200000">
            <a:off x="-1428806" y="4067683"/>
            <a:ext cx="394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</a:p>
        </p:txBody>
      </p:sp>
      <p:sp>
        <p:nvSpPr>
          <p:cNvPr id="35" name="Hình chữ nhật 34">
            <a:extLst>
              <a:ext uri="{FF2B5EF4-FFF2-40B4-BE49-F238E27FC236}">
                <a16:creationId xmlns:a16="http://schemas.microsoft.com/office/drawing/2014/main" id="{D2975195-954D-40D7-8B40-68FC2E91054C}"/>
              </a:ext>
            </a:extLst>
          </p:cNvPr>
          <p:cNvSpPr/>
          <p:nvPr/>
        </p:nvSpPr>
        <p:spPr>
          <a:xfrm>
            <a:off x="6435080" y="921131"/>
            <a:ext cx="4643945" cy="5255041"/>
          </a:xfrm>
          <a:prstGeom prst="rect">
            <a:avLst/>
          </a:prstGeom>
          <a:solidFill>
            <a:srgbClr val="FBBD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Hình chữ nhật 72">
            <a:extLst>
              <a:ext uri="{FF2B5EF4-FFF2-40B4-BE49-F238E27FC236}">
                <a16:creationId xmlns:a16="http://schemas.microsoft.com/office/drawing/2014/main" id="{137AEEA4-BA98-4FE0-93A4-91D166ED1AAC}"/>
              </a:ext>
            </a:extLst>
          </p:cNvPr>
          <p:cNvSpPr/>
          <p:nvPr/>
        </p:nvSpPr>
        <p:spPr>
          <a:xfrm>
            <a:off x="5990710" y="631723"/>
            <a:ext cx="1139408" cy="1119720"/>
          </a:xfrm>
          <a:prstGeom prst="rect">
            <a:avLst/>
          </a:prstGeom>
          <a:solidFill>
            <a:srgbClr val="4084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Hình chữ nhật 73">
            <a:extLst>
              <a:ext uri="{FF2B5EF4-FFF2-40B4-BE49-F238E27FC236}">
                <a16:creationId xmlns:a16="http://schemas.microsoft.com/office/drawing/2014/main" id="{53E59BF9-01EC-4FE9-A5B8-7BB527736B64}"/>
              </a:ext>
            </a:extLst>
          </p:cNvPr>
          <p:cNvSpPr/>
          <p:nvPr/>
        </p:nvSpPr>
        <p:spPr>
          <a:xfrm>
            <a:off x="10168253" y="5504516"/>
            <a:ext cx="1139408" cy="1119720"/>
          </a:xfrm>
          <a:prstGeom prst="rect">
            <a:avLst/>
          </a:prstGeom>
          <a:solidFill>
            <a:srgbClr val="33A9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Hình chữ nhật 71">
            <a:extLst>
              <a:ext uri="{FF2B5EF4-FFF2-40B4-BE49-F238E27FC236}">
                <a16:creationId xmlns:a16="http://schemas.microsoft.com/office/drawing/2014/main" id="{ABD87511-80B7-4D6E-8031-4D8D9C503F78}"/>
              </a:ext>
            </a:extLst>
          </p:cNvPr>
          <p:cNvSpPr/>
          <p:nvPr/>
        </p:nvSpPr>
        <p:spPr>
          <a:xfrm>
            <a:off x="6803400" y="1264420"/>
            <a:ext cx="3815509" cy="4545740"/>
          </a:xfrm>
          <a:prstGeom prst="rect">
            <a:avLst/>
          </a:prstGeom>
          <a:solidFill>
            <a:srgbClr val="E942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Hình chữ nhật 62">
            <a:extLst>
              <a:ext uri="{FF2B5EF4-FFF2-40B4-BE49-F238E27FC236}">
                <a16:creationId xmlns:a16="http://schemas.microsoft.com/office/drawing/2014/main" id="{A888CD75-72FD-438A-8B5A-E020212A729E}"/>
              </a:ext>
            </a:extLst>
          </p:cNvPr>
          <p:cNvSpPr/>
          <p:nvPr/>
        </p:nvSpPr>
        <p:spPr>
          <a:xfrm>
            <a:off x="7092721" y="1606534"/>
            <a:ext cx="3284702" cy="3901365"/>
          </a:xfrm>
          <a:prstGeom prst="rect">
            <a:avLst/>
          </a:prstGeom>
          <a:blipFill dpi="0"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9972" t="535" r="-66858" b="-5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5" name="Nhóm 84">
            <a:extLst>
              <a:ext uri="{FF2B5EF4-FFF2-40B4-BE49-F238E27FC236}">
                <a16:creationId xmlns:a16="http://schemas.microsoft.com/office/drawing/2014/main" id="{99D2CB73-C496-4066-9DB0-60B14D16DC5A}"/>
              </a:ext>
            </a:extLst>
          </p:cNvPr>
          <p:cNvGrpSpPr/>
          <p:nvPr/>
        </p:nvGrpSpPr>
        <p:grpSpPr>
          <a:xfrm>
            <a:off x="1329078" y="1230698"/>
            <a:ext cx="4331855" cy="1084679"/>
            <a:chOff x="1329078" y="1230698"/>
            <a:chExt cx="4331855" cy="1084679"/>
          </a:xfrm>
        </p:grpSpPr>
        <p:sp>
          <p:nvSpPr>
            <p:cNvPr id="76" name="Hình chữ nhật: Góc Tròn 75">
              <a:extLst>
                <a:ext uri="{FF2B5EF4-FFF2-40B4-BE49-F238E27FC236}">
                  <a16:creationId xmlns:a16="http://schemas.microsoft.com/office/drawing/2014/main" id="{6B01D64F-8708-42B0-A66E-B65E82E906DB}"/>
                </a:ext>
              </a:extLst>
            </p:cNvPr>
            <p:cNvSpPr/>
            <p:nvPr/>
          </p:nvSpPr>
          <p:spPr>
            <a:xfrm>
              <a:off x="1329078" y="1230698"/>
              <a:ext cx="4331855" cy="1084679"/>
            </a:xfrm>
            <a:prstGeom prst="roundRect">
              <a:avLst/>
            </a:prstGeom>
            <a:solidFill>
              <a:srgbClr val="4084F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Hình chữ nhật: Góc Tròn 76">
              <a:extLst>
                <a:ext uri="{FF2B5EF4-FFF2-40B4-BE49-F238E27FC236}">
                  <a16:creationId xmlns:a16="http://schemas.microsoft.com/office/drawing/2014/main" id="{83751FC4-CCE3-4190-9FC4-AC70C46B2B4E}"/>
                </a:ext>
              </a:extLst>
            </p:cNvPr>
            <p:cNvSpPr/>
            <p:nvPr/>
          </p:nvSpPr>
          <p:spPr>
            <a:xfrm>
              <a:off x="1554968" y="1373946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Hộp Văn bản 77">
              <a:extLst>
                <a:ext uri="{FF2B5EF4-FFF2-40B4-BE49-F238E27FC236}">
                  <a16:creationId xmlns:a16="http://schemas.microsoft.com/office/drawing/2014/main" id="{C6076DE4-4E20-4790-861E-5DA9490CD4C4}"/>
                </a:ext>
              </a:extLst>
            </p:cNvPr>
            <p:cNvSpPr txBox="1"/>
            <p:nvPr/>
          </p:nvSpPr>
          <p:spPr>
            <a:xfrm>
              <a:off x="2464824" y="1416305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1</a:t>
              </a:r>
            </a:p>
          </p:txBody>
        </p:sp>
      </p:grpSp>
      <p:grpSp>
        <p:nvGrpSpPr>
          <p:cNvPr id="94" name="Nhóm 93">
            <a:extLst>
              <a:ext uri="{FF2B5EF4-FFF2-40B4-BE49-F238E27FC236}">
                <a16:creationId xmlns:a16="http://schemas.microsoft.com/office/drawing/2014/main" id="{DC81C4AD-F7AD-42FF-B6E1-565C98EFDFF4}"/>
              </a:ext>
            </a:extLst>
          </p:cNvPr>
          <p:cNvGrpSpPr/>
          <p:nvPr/>
        </p:nvGrpSpPr>
        <p:grpSpPr>
          <a:xfrm>
            <a:off x="1313823" y="2613939"/>
            <a:ext cx="4331855" cy="1084679"/>
            <a:chOff x="1313823" y="2613939"/>
            <a:chExt cx="4331855" cy="1084679"/>
          </a:xfrm>
        </p:grpSpPr>
        <p:sp>
          <p:nvSpPr>
            <p:cNvPr id="79" name="Hình chữ nhật: Góc Tròn 78">
              <a:extLst>
                <a:ext uri="{FF2B5EF4-FFF2-40B4-BE49-F238E27FC236}">
                  <a16:creationId xmlns:a16="http://schemas.microsoft.com/office/drawing/2014/main" id="{63A40CD6-FE9F-43A9-ACE9-C4BA853BEE79}"/>
                </a:ext>
              </a:extLst>
            </p:cNvPr>
            <p:cNvSpPr/>
            <p:nvPr/>
          </p:nvSpPr>
          <p:spPr>
            <a:xfrm>
              <a:off x="1313823" y="2613939"/>
              <a:ext cx="4331855" cy="1084679"/>
            </a:xfrm>
            <a:prstGeom prst="roundRect">
              <a:avLst/>
            </a:prstGeom>
            <a:solidFill>
              <a:srgbClr val="E942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Hình chữ nhật: Góc Tròn 87">
              <a:extLst>
                <a:ext uri="{FF2B5EF4-FFF2-40B4-BE49-F238E27FC236}">
                  <a16:creationId xmlns:a16="http://schemas.microsoft.com/office/drawing/2014/main" id="{6C360D59-E4B5-4B5F-A27F-CBC916D5B133}"/>
                </a:ext>
              </a:extLst>
            </p:cNvPr>
            <p:cNvSpPr/>
            <p:nvPr/>
          </p:nvSpPr>
          <p:spPr>
            <a:xfrm>
              <a:off x="1498033" y="2789773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Hộp Văn bản 90">
              <a:extLst>
                <a:ext uri="{FF2B5EF4-FFF2-40B4-BE49-F238E27FC236}">
                  <a16:creationId xmlns:a16="http://schemas.microsoft.com/office/drawing/2014/main" id="{61CEE29C-0505-4D03-8523-A0109064F2BB}"/>
                </a:ext>
              </a:extLst>
            </p:cNvPr>
            <p:cNvSpPr txBox="1"/>
            <p:nvPr/>
          </p:nvSpPr>
          <p:spPr>
            <a:xfrm>
              <a:off x="2406473" y="2758466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2</a:t>
              </a:r>
            </a:p>
          </p:txBody>
        </p:sp>
      </p:grpSp>
      <p:grpSp>
        <p:nvGrpSpPr>
          <p:cNvPr id="95" name="Nhóm 94">
            <a:extLst>
              <a:ext uri="{FF2B5EF4-FFF2-40B4-BE49-F238E27FC236}">
                <a16:creationId xmlns:a16="http://schemas.microsoft.com/office/drawing/2014/main" id="{B75E6682-831D-4B3A-88EB-B045F40B1447}"/>
              </a:ext>
            </a:extLst>
          </p:cNvPr>
          <p:cNvGrpSpPr/>
          <p:nvPr/>
        </p:nvGrpSpPr>
        <p:grpSpPr>
          <a:xfrm>
            <a:off x="1322671" y="4016664"/>
            <a:ext cx="4331855" cy="1084679"/>
            <a:chOff x="1322671" y="4016664"/>
            <a:chExt cx="4331855" cy="1084679"/>
          </a:xfrm>
        </p:grpSpPr>
        <p:sp>
          <p:nvSpPr>
            <p:cNvPr id="80" name="Hình chữ nhật: Góc Tròn 79">
              <a:extLst>
                <a:ext uri="{FF2B5EF4-FFF2-40B4-BE49-F238E27FC236}">
                  <a16:creationId xmlns:a16="http://schemas.microsoft.com/office/drawing/2014/main" id="{F3C7B800-BF86-44B6-B40F-C81A7386039D}"/>
                </a:ext>
              </a:extLst>
            </p:cNvPr>
            <p:cNvSpPr/>
            <p:nvPr/>
          </p:nvSpPr>
          <p:spPr>
            <a:xfrm>
              <a:off x="1322671" y="4016664"/>
              <a:ext cx="4331855" cy="1084679"/>
            </a:xfrm>
            <a:prstGeom prst="roundRect">
              <a:avLst/>
            </a:prstGeom>
            <a:solidFill>
              <a:srgbClr val="EAAE0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Hình chữ nhật: Góc Tròn 88">
              <a:extLst>
                <a:ext uri="{FF2B5EF4-FFF2-40B4-BE49-F238E27FC236}">
                  <a16:creationId xmlns:a16="http://schemas.microsoft.com/office/drawing/2014/main" id="{8E1F74E9-71D6-49E3-A968-668995CA5F50}"/>
                </a:ext>
              </a:extLst>
            </p:cNvPr>
            <p:cNvSpPr/>
            <p:nvPr/>
          </p:nvSpPr>
          <p:spPr>
            <a:xfrm>
              <a:off x="1492916" y="4182214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Hộp Văn bản 91">
              <a:extLst>
                <a:ext uri="{FF2B5EF4-FFF2-40B4-BE49-F238E27FC236}">
                  <a16:creationId xmlns:a16="http://schemas.microsoft.com/office/drawing/2014/main" id="{12BC98BF-653A-465B-82BF-F2CCA2710E2B}"/>
                </a:ext>
              </a:extLst>
            </p:cNvPr>
            <p:cNvSpPr txBox="1"/>
            <p:nvPr/>
          </p:nvSpPr>
          <p:spPr>
            <a:xfrm>
              <a:off x="2370448" y="4213383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3</a:t>
              </a:r>
            </a:p>
          </p:txBody>
        </p:sp>
      </p:grpSp>
      <p:grpSp>
        <p:nvGrpSpPr>
          <p:cNvPr id="96" name="Nhóm 95">
            <a:extLst>
              <a:ext uri="{FF2B5EF4-FFF2-40B4-BE49-F238E27FC236}">
                <a16:creationId xmlns:a16="http://schemas.microsoft.com/office/drawing/2014/main" id="{F02E1F4E-F884-4462-986E-A837816BBC91}"/>
              </a:ext>
            </a:extLst>
          </p:cNvPr>
          <p:cNvGrpSpPr/>
          <p:nvPr/>
        </p:nvGrpSpPr>
        <p:grpSpPr>
          <a:xfrm>
            <a:off x="1316325" y="5283181"/>
            <a:ext cx="4331855" cy="1084679"/>
            <a:chOff x="1316325" y="5283181"/>
            <a:chExt cx="4331855" cy="1084679"/>
          </a:xfrm>
        </p:grpSpPr>
        <p:sp>
          <p:nvSpPr>
            <p:cNvPr id="81" name="Hình chữ nhật: Góc Tròn 80">
              <a:extLst>
                <a:ext uri="{FF2B5EF4-FFF2-40B4-BE49-F238E27FC236}">
                  <a16:creationId xmlns:a16="http://schemas.microsoft.com/office/drawing/2014/main" id="{115DD9E9-6192-46BE-B37D-101477C9F0C7}"/>
                </a:ext>
              </a:extLst>
            </p:cNvPr>
            <p:cNvSpPr/>
            <p:nvPr/>
          </p:nvSpPr>
          <p:spPr>
            <a:xfrm>
              <a:off x="1316325" y="5283181"/>
              <a:ext cx="4331855" cy="1084679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Hình chữ nhật: Góc Tròn 89">
              <a:extLst>
                <a:ext uri="{FF2B5EF4-FFF2-40B4-BE49-F238E27FC236}">
                  <a16:creationId xmlns:a16="http://schemas.microsoft.com/office/drawing/2014/main" id="{F8904BC6-2657-4C0E-89D1-447E3EEDA08D}"/>
                </a:ext>
              </a:extLst>
            </p:cNvPr>
            <p:cNvSpPr/>
            <p:nvPr/>
          </p:nvSpPr>
          <p:spPr>
            <a:xfrm>
              <a:off x="1508034" y="5428081"/>
              <a:ext cx="858417" cy="745873"/>
            </a:xfrm>
            <a:prstGeom prst="roundRect">
              <a:avLst>
                <a:gd name="adj" fmla="val 2794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Hộp Văn bản 92">
              <a:extLst>
                <a:ext uri="{FF2B5EF4-FFF2-40B4-BE49-F238E27FC236}">
                  <a16:creationId xmlns:a16="http://schemas.microsoft.com/office/drawing/2014/main" id="{03EA1DB0-D32F-468A-9EFD-84F72373EE95}"/>
                </a:ext>
              </a:extLst>
            </p:cNvPr>
            <p:cNvSpPr txBox="1"/>
            <p:nvPr/>
          </p:nvSpPr>
          <p:spPr>
            <a:xfrm>
              <a:off x="2366451" y="5468724"/>
              <a:ext cx="191923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Nội dung 4</a:t>
              </a:r>
            </a:p>
          </p:txBody>
        </p:sp>
      </p:grpSp>
      <p:sp>
        <p:nvSpPr>
          <p:cNvPr id="98" name="Hộp Văn bản 97">
            <a:extLst>
              <a:ext uri="{FF2B5EF4-FFF2-40B4-BE49-F238E27FC236}">
                <a16:creationId xmlns:a16="http://schemas.microsoft.com/office/drawing/2014/main" id="{A25EB61D-C884-48E3-9FFF-4BC953C5DC32}"/>
              </a:ext>
            </a:extLst>
          </p:cNvPr>
          <p:cNvSpPr txBox="1"/>
          <p:nvPr/>
        </p:nvSpPr>
        <p:spPr>
          <a:xfrm rot="16200000">
            <a:off x="-464088" y="2467114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 </a:t>
            </a:r>
          </a:p>
        </p:txBody>
      </p:sp>
      <p:grpSp>
        <p:nvGrpSpPr>
          <p:cNvPr id="99" name="Nhóm 98">
            <a:extLst>
              <a:ext uri="{FF2B5EF4-FFF2-40B4-BE49-F238E27FC236}">
                <a16:creationId xmlns:a16="http://schemas.microsoft.com/office/drawing/2014/main" id="{ADC663DF-2C03-4253-9BEC-0A789B6C741D}"/>
              </a:ext>
            </a:extLst>
          </p:cNvPr>
          <p:cNvGrpSpPr/>
          <p:nvPr/>
        </p:nvGrpSpPr>
        <p:grpSpPr>
          <a:xfrm>
            <a:off x="1090118" y="-12310"/>
            <a:ext cx="11567685" cy="6868641"/>
            <a:chOff x="11820213" y="-10641"/>
            <a:chExt cx="11567685" cy="6868641"/>
          </a:xfrm>
        </p:grpSpPr>
        <p:sp>
          <p:nvSpPr>
            <p:cNvPr id="100" name="Hình chữ nhật 99">
              <a:extLst>
                <a:ext uri="{FF2B5EF4-FFF2-40B4-BE49-F238E27FC236}">
                  <a16:creationId xmlns:a16="http://schemas.microsoft.com/office/drawing/2014/main" id="{EFC6AB4F-448F-40AE-B1C4-6AD11C20B070}"/>
                </a:ext>
              </a:extLst>
            </p:cNvPr>
            <p:cNvSpPr/>
            <p:nvPr/>
          </p:nvSpPr>
          <p:spPr>
            <a:xfrm>
              <a:off x="11820213" y="0"/>
              <a:ext cx="372533" cy="6858000"/>
            </a:xfrm>
            <a:prstGeom prst="rect">
              <a:avLst/>
            </a:prstGeom>
            <a:solidFill>
              <a:srgbClr val="33A952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Hình chữ nhật 100">
              <a:extLst>
                <a:ext uri="{FF2B5EF4-FFF2-40B4-BE49-F238E27FC236}">
                  <a16:creationId xmlns:a16="http://schemas.microsoft.com/office/drawing/2014/main" id="{17877367-3D04-40B8-893E-6DC8132DEAF3}"/>
                </a:ext>
              </a:extLst>
            </p:cNvPr>
            <p:cNvSpPr/>
            <p:nvPr/>
          </p:nvSpPr>
          <p:spPr>
            <a:xfrm>
              <a:off x="12192766" y="-10641"/>
              <a:ext cx="11195132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03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2BC50C6A-247F-4DD8-9ADC-E1919669F6A7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3"/>
          <a:stretch/>
        </p:blipFill>
        <p:spPr>
          <a:xfrm>
            <a:off x="3790229" y="1277661"/>
            <a:ext cx="5272006" cy="2261582"/>
          </a:xfrm>
          <a:prstGeom prst="rect">
            <a:avLst/>
          </a:prstGeom>
        </p:spPr>
      </p:pic>
      <p:sp>
        <p:nvSpPr>
          <p:cNvPr id="102" name="Hộp Văn bản 101">
            <a:extLst>
              <a:ext uri="{FF2B5EF4-FFF2-40B4-BE49-F238E27FC236}">
                <a16:creationId xmlns:a16="http://schemas.microsoft.com/office/drawing/2014/main" id="{F763B105-7165-4D66-8169-7C35CD1DDC34}"/>
              </a:ext>
            </a:extLst>
          </p:cNvPr>
          <p:cNvSpPr txBox="1"/>
          <p:nvPr/>
        </p:nvSpPr>
        <p:spPr>
          <a:xfrm>
            <a:off x="3253545" y="3387794"/>
            <a:ext cx="75368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Let’s start the presentation</a:t>
            </a:r>
          </a:p>
        </p:txBody>
      </p:sp>
    </p:spTree>
    <p:extLst>
      <p:ext uri="{BB962C8B-B14F-4D97-AF65-F5344CB8AC3E}">
        <p14:creationId xmlns:p14="http://schemas.microsoft.com/office/powerpoint/2010/main" val="1709846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1919A483-5A4E-4EC9-B7B7-520120F1F8B5}"/>
              </a:ext>
            </a:extLst>
          </p:cNvPr>
          <p:cNvSpPr/>
          <p:nvPr/>
        </p:nvSpPr>
        <p:spPr>
          <a:xfrm>
            <a:off x="0" y="20420"/>
            <a:ext cx="372533" cy="6837580"/>
          </a:xfrm>
          <a:prstGeom prst="rect">
            <a:avLst/>
          </a:prstGeom>
          <a:solidFill>
            <a:srgbClr val="4084F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F2D57CDC-04D2-40FD-979D-9CD218723264}"/>
              </a:ext>
            </a:extLst>
          </p:cNvPr>
          <p:cNvSpPr/>
          <p:nvPr/>
        </p:nvSpPr>
        <p:spPr>
          <a:xfrm>
            <a:off x="372627" y="-1669"/>
            <a:ext cx="372533" cy="6858000"/>
          </a:xfrm>
          <a:prstGeom prst="rect">
            <a:avLst/>
          </a:prstGeom>
          <a:solidFill>
            <a:srgbClr val="E94236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4846D0D8-DCD2-4512-9880-66DF83212E8F}"/>
              </a:ext>
            </a:extLst>
          </p:cNvPr>
          <p:cNvSpPr txBox="1"/>
          <p:nvPr/>
        </p:nvSpPr>
        <p:spPr>
          <a:xfrm rot="16200000">
            <a:off x="-2222770" y="5110594"/>
            <a:ext cx="482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Team members </a:t>
            </a:r>
          </a:p>
        </p:txBody>
      </p:sp>
      <p:sp>
        <p:nvSpPr>
          <p:cNvPr id="9" name="Hình chữ nhật 8">
            <a:extLst>
              <a:ext uri="{FF2B5EF4-FFF2-40B4-BE49-F238E27FC236}">
                <a16:creationId xmlns:a16="http://schemas.microsoft.com/office/drawing/2014/main" id="{ADB8C300-3DC3-411E-86B6-D25DFB5CF252}"/>
              </a:ext>
            </a:extLst>
          </p:cNvPr>
          <p:cNvSpPr/>
          <p:nvPr/>
        </p:nvSpPr>
        <p:spPr>
          <a:xfrm>
            <a:off x="726272" y="0"/>
            <a:ext cx="348680" cy="6888049"/>
          </a:xfrm>
          <a:prstGeom prst="rect">
            <a:avLst/>
          </a:prstGeom>
          <a:solidFill>
            <a:srgbClr val="EAAE0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B66BF080-AC41-45F8-926E-42E2F55E77AD}"/>
              </a:ext>
            </a:extLst>
          </p:cNvPr>
          <p:cNvSpPr txBox="1"/>
          <p:nvPr/>
        </p:nvSpPr>
        <p:spPr>
          <a:xfrm rot="16200000">
            <a:off x="-1428806" y="4067683"/>
            <a:ext cx="3942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Topic </a:t>
            </a: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35C09C11-09D1-445E-9820-8D5BDCA45D22}"/>
              </a:ext>
            </a:extLst>
          </p:cNvPr>
          <p:cNvSpPr txBox="1"/>
          <p:nvPr/>
        </p:nvSpPr>
        <p:spPr>
          <a:xfrm rot="16200000">
            <a:off x="-464088" y="2467114"/>
            <a:ext cx="2690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 </a:t>
            </a:r>
          </a:p>
        </p:txBody>
      </p:sp>
      <p:pic>
        <p:nvPicPr>
          <p:cNvPr id="12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A602897D-3AF0-45B7-A1FB-69AEA1DA7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03"/>
          <a:stretch/>
        </p:blipFill>
        <p:spPr>
          <a:xfrm>
            <a:off x="3790229" y="1277661"/>
            <a:ext cx="5272006" cy="2261582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B8197F37-1D9A-4AAD-8CFF-6CD62DE25E27}"/>
              </a:ext>
            </a:extLst>
          </p:cNvPr>
          <p:cNvSpPr txBox="1"/>
          <p:nvPr/>
        </p:nvSpPr>
        <p:spPr>
          <a:xfrm>
            <a:off x="2683131" y="3427331"/>
            <a:ext cx="771982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1.Why cyber attacks? </a:t>
            </a:r>
          </a:p>
          <a:p>
            <a:pPr algn="ctr"/>
            <a:r>
              <a:rPr lang="en-US" sz="4400" b="1" dirty="0">
                <a:latin typeface="Arial" panose="020B0604020202020204" pitchFamily="34" charset="0"/>
                <a:cs typeface="Arial" panose="020B0604020202020204" pitchFamily="34" charset="0"/>
              </a:rPr>
              <a:t>A brief history</a:t>
            </a:r>
          </a:p>
        </p:txBody>
      </p:sp>
      <p:sp>
        <p:nvSpPr>
          <p:cNvPr id="14" name="Hình chữ nhật 13">
            <a:extLst>
              <a:ext uri="{FF2B5EF4-FFF2-40B4-BE49-F238E27FC236}">
                <a16:creationId xmlns:a16="http://schemas.microsoft.com/office/drawing/2014/main" id="{BF3E3E4F-C4AB-4AF4-8ADD-463D71946B4D}"/>
              </a:ext>
            </a:extLst>
          </p:cNvPr>
          <p:cNvSpPr/>
          <p:nvPr/>
        </p:nvSpPr>
        <p:spPr>
          <a:xfrm>
            <a:off x="1090118" y="-1669"/>
            <a:ext cx="372533" cy="6858000"/>
          </a:xfrm>
          <a:prstGeom prst="rect">
            <a:avLst/>
          </a:prstGeom>
          <a:solidFill>
            <a:srgbClr val="33A95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27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1153</TotalTime>
  <Words>1033</Words>
  <Application>Microsoft Macintosh PowerPoint</Application>
  <PresentationFormat>Widescreen</PresentationFormat>
  <Paragraphs>228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Segoe UI Historic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Công Nguyễn</dc:creator>
  <cp:lastModifiedBy>Hoang Long Vu 20204897</cp:lastModifiedBy>
  <cp:revision>11</cp:revision>
  <dcterms:created xsi:type="dcterms:W3CDTF">2021-09-29T12:28:40Z</dcterms:created>
  <dcterms:modified xsi:type="dcterms:W3CDTF">2021-10-29T16:47:42Z</dcterms:modified>
</cp:coreProperties>
</file>